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81" r:id="rId24"/>
    <p:sldId id="282" r:id="rId25"/>
  </p:sldIdLst>
  <p:sldSz cx="9144000" cy="5143500" type="screen16x9"/>
  <p:notesSz cx="6858000" cy="9144000"/>
  <p:embeddedFontLst>
    <p:embeddedFont>
      <p:font typeface="Abel" panose="020B0604020202020204" charset="0"/>
      <p:regular r:id="rId27"/>
    </p:embeddedFont>
    <p:embeddedFont>
      <p:font typeface="Fira Sans Extra Condensed Medium" panose="020B0604020202020204" charset="0"/>
      <p:regular r:id="rId28"/>
      <p:bold r:id="rId29"/>
      <p:italic r:id="rId30"/>
      <p:boldItalic r:id="rId31"/>
    </p:embeddedFont>
    <p:embeddedFont>
      <p:font typeface="Oswald" panose="020B0604020202020204" charset="0"/>
      <p:regular r:id="rId32"/>
      <p:bold r:id="rId33"/>
    </p:embeddedFont>
    <p:embeddedFont>
      <p:font typeface="Passion One" panose="020B0604020202020204" charset="0"/>
      <p:regular r:id="rId34"/>
      <p:bold r:id="rId3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42" roundtripDataSignature="AMtx7mh8ZojOgZ3GT98ReKrVpyOzk6YRw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0" d="100"/>
          <a:sy n="90" d="100"/>
        </p:scale>
        <p:origin x="816"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font" Target="fonts/font8.fntdata"/><Relationship Id="rId42" Type="http://customschemas.google.com/relationships/presentationmetadata" Target="meta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7.fntdata"/><Relationship Id="rId46"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6.fntdata"/><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5.fntdata"/><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font" Target="fonts/font9.fntdata"/><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9" name="Google Shape;69;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3" name="Google Shape;143;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0" name="Google Shape;150;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9" name="Google Shape;159;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7" name="Google Shape;167;p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5" name="Google Shape;175;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5" name="Google Shape;185;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5" name="Google Shape;195;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5" name="Google Shape;205;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3" name="Google Shape;213;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0" name="Google Shape;220;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6" name="Google Shape;76;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1" name="Google Shape;231;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8" name="Google Shape;238;p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9" name="Google Shape;249;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7" name="Google Shape;297;p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9d698e7394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3" name="Google Shape;303;g9d698e7394_0_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9" name="Google Shape;89;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5" name="Google Shape;95;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1" name="Google Shape;101;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7" name="Google Shape;107;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3" name="Google Shape;113;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9" name="Google Shape;119;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5" name="Google Shape;135;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IG TITLE OPENING ">
  <p:cSld name="TITLE_2">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9"/>
          <p:cNvSpPr txBox="1">
            <a:spLocks noGrp="1"/>
          </p:cNvSpPr>
          <p:nvPr>
            <p:ph type="subTitle" idx="1"/>
          </p:nvPr>
        </p:nvSpPr>
        <p:spPr>
          <a:xfrm>
            <a:off x="5186712" y="2164600"/>
            <a:ext cx="2810400" cy="5778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1200"/>
              <a:buNone/>
              <a:defRPr>
                <a:solidFill>
                  <a:srgbClr val="5B72B7"/>
                </a:solidFill>
              </a:defRPr>
            </a:lvl1pPr>
            <a:lvl2pPr lvl="1" algn="r">
              <a:lnSpc>
                <a:spcPct val="100000"/>
              </a:lnSpc>
              <a:spcBef>
                <a:spcPts val="1600"/>
              </a:spcBef>
              <a:spcAft>
                <a:spcPts val="0"/>
              </a:spcAft>
              <a:buSzPts val="1200"/>
              <a:buNone/>
              <a:defRPr sz="1800">
                <a:solidFill>
                  <a:srgbClr val="5B72B7"/>
                </a:solidFill>
              </a:defRPr>
            </a:lvl2pPr>
            <a:lvl3pPr lvl="2" algn="r">
              <a:lnSpc>
                <a:spcPct val="100000"/>
              </a:lnSpc>
              <a:spcBef>
                <a:spcPts val="1600"/>
              </a:spcBef>
              <a:spcAft>
                <a:spcPts val="0"/>
              </a:spcAft>
              <a:buSzPts val="1200"/>
              <a:buNone/>
              <a:defRPr sz="1800">
                <a:solidFill>
                  <a:srgbClr val="5B72B7"/>
                </a:solidFill>
              </a:defRPr>
            </a:lvl3pPr>
            <a:lvl4pPr lvl="3" algn="r">
              <a:lnSpc>
                <a:spcPct val="100000"/>
              </a:lnSpc>
              <a:spcBef>
                <a:spcPts val="1600"/>
              </a:spcBef>
              <a:spcAft>
                <a:spcPts val="0"/>
              </a:spcAft>
              <a:buSzPts val="1200"/>
              <a:buNone/>
              <a:defRPr sz="1800">
                <a:solidFill>
                  <a:srgbClr val="5B72B7"/>
                </a:solidFill>
              </a:defRPr>
            </a:lvl4pPr>
            <a:lvl5pPr lvl="4" algn="r">
              <a:lnSpc>
                <a:spcPct val="100000"/>
              </a:lnSpc>
              <a:spcBef>
                <a:spcPts val="1600"/>
              </a:spcBef>
              <a:spcAft>
                <a:spcPts val="0"/>
              </a:spcAft>
              <a:buSzPts val="1200"/>
              <a:buNone/>
              <a:defRPr sz="1800">
                <a:solidFill>
                  <a:srgbClr val="5B72B7"/>
                </a:solidFill>
              </a:defRPr>
            </a:lvl5pPr>
            <a:lvl6pPr lvl="5" algn="r">
              <a:lnSpc>
                <a:spcPct val="100000"/>
              </a:lnSpc>
              <a:spcBef>
                <a:spcPts val="1600"/>
              </a:spcBef>
              <a:spcAft>
                <a:spcPts val="0"/>
              </a:spcAft>
              <a:buSzPts val="1200"/>
              <a:buNone/>
              <a:defRPr sz="1800">
                <a:solidFill>
                  <a:srgbClr val="5B72B7"/>
                </a:solidFill>
              </a:defRPr>
            </a:lvl6pPr>
            <a:lvl7pPr lvl="6" algn="r">
              <a:lnSpc>
                <a:spcPct val="100000"/>
              </a:lnSpc>
              <a:spcBef>
                <a:spcPts val="1600"/>
              </a:spcBef>
              <a:spcAft>
                <a:spcPts val="0"/>
              </a:spcAft>
              <a:buSzPts val="1200"/>
              <a:buNone/>
              <a:defRPr sz="1800">
                <a:solidFill>
                  <a:srgbClr val="5B72B7"/>
                </a:solidFill>
              </a:defRPr>
            </a:lvl7pPr>
            <a:lvl8pPr lvl="7" algn="r">
              <a:lnSpc>
                <a:spcPct val="100000"/>
              </a:lnSpc>
              <a:spcBef>
                <a:spcPts val="1600"/>
              </a:spcBef>
              <a:spcAft>
                <a:spcPts val="0"/>
              </a:spcAft>
              <a:buSzPts val="1200"/>
              <a:buNone/>
              <a:defRPr sz="1800">
                <a:solidFill>
                  <a:srgbClr val="5B72B7"/>
                </a:solidFill>
              </a:defRPr>
            </a:lvl8pPr>
            <a:lvl9pPr lvl="8" algn="r">
              <a:lnSpc>
                <a:spcPct val="100000"/>
              </a:lnSpc>
              <a:spcBef>
                <a:spcPts val="1600"/>
              </a:spcBef>
              <a:spcAft>
                <a:spcPts val="1600"/>
              </a:spcAft>
              <a:buSzPts val="1200"/>
              <a:buNone/>
              <a:defRPr sz="1800">
                <a:solidFill>
                  <a:srgbClr val="5B72B7"/>
                </a:solidFill>
              </a:defRPr>
            </a:lvl9pPr>
          </a:lstStyle>
          <a:p>
            <a:endParaRPr/>
          </a:p>
        </p:txBody>
      </p:sp>
      <p:sp>
        <p:nvSpPr>
          <p:cNvPr id="10" name="Google Shape;10;p29"/>
          <p:cNvSpPr txBox="1">
            <a:spLocks noGrp="1"/>
          </p:cNvSpPr>
          <p:nvPr>
            <p:ph type="ctrTitle"/>
          </p:nvPr>
        </p:nvSpPr>
        <p:spPr>
          <a:xfrm>
            <a:off x="1173440" y="154175"/>
            <a:ext cx="6823500" cy="2052600"/>
          </a:xfrm>
          <a:prstGeom prst="rect">
            <a:avLst/>
          </a:prstGeom>
          <a:noFill/>
          <a:ln>
            <a:noFill/>
          </a:ln>
        </p:spPr>
        <p:txBody>
          <a:bodyPr spcFirstLastPara="1" wrap="square" lIns="91425" tIns="91425" rIns="91425" bIns="91425" anchor="b" anchorCtr="0">
            <a:noAutofit/>
          </a:bodyPr>
          <a:lstStyle>
            <a:lvl1pPr lvl="0" algn="r">
              <a:lnSpc>
                <a:spcPct val="100000"/>
              </a:lnSpc>
              <a:spcBef>
                <a:spcPts val="0"/>
              </a:spcBef>
              <a:spcAft>
                <a:spcPts val="0"/>
              </a:spcAft>
              <a:buClr>
                <a:srgbClr val="5B72B7"/>
              </a:buClr>
              <a:buSzPts val="6000"/>
              <a:buFont typeface="Passion One"/>
              <a:buNone/>
              <a:defRPr sz="6000">
                <a:solidFill>
                  <a:srgbClr val="5B72B7"/>
                </a:solidFill>
                <a:latin typeface="Passion One"/>
                <a:ea typeface="Passion One"/>
                <a:cs typeface="Passion One"/>
                <a:sym typeface="Passion One"/>
              </a:defRPr>
            </a:lvl1pPr>
            <a:lvl2pPr lvl="1" algn="r">
              <a:lnSpc>
                <a:spcPct val="100000"/>
              </a:lnSpc>
              <a:spcBef>
                <a:spcPts val="0"/>
              </a:spcBef>
              <a:spcAft>
                <a:spcPts val="0"/>
              </a:spcAft>
              <a:buClr>
                <a:srgbClr val="5B72B7"/>
              </a:buClr>
              <a:buSzPts val="6000"/>
              <a:buFont typeface="Oswald"/>
              <a:buNone/>
              <a:defRPr sz="6000">
                <a:solidFill>
                  <a:srgbClr val="5B72B7"/>
                </a:solidFill>
                <a:latin typeface="Oswald"/>
                <a:ea typeface="Oswald"/>
                <a:cs typeface="Oswald"/>
                <a:sym typeface="Oswald"/>
              </a:defRPr>
            </a:lvl2pPr>
            <a:lvl3pPr lvl="2" algn="r">
              <a:lnSpc>
                <a:spcPct val="100000"/>
              </a:lnSpc>
              <a:spcBef>
                <a:spcPts val="0"/>
              </a:spcBef>
              <a:spcAft>
                <a:spcPts val="0"/>
              </a:spcAft>
              <a:buClr>
                <a:srgbClr val="5B72B7"/>
              </a:buClr>
              <a:buSzPts val="6000"/>
              <a:buFont typeface="Oswald"/>
              <a:buNone/>
              <a:defRPr sz="6000">
                <a:solidFill>
                  <a:srgbClr val="5B72B7"/>
                </a:solidFill>
                <a:latin typeface="Oswald"/>
                <a:ea typeface="Oswald"/>
                <a:cs typeface="Oswald"/>
                <a:sym typeface="Oswald"/>
              </a:defRPr>
            </a:lvl3pPr>
            <a:lvl4pPr lvl="3" algn="r">
              <a:lnSpc>
                <a:spcPct val="100000"/>
              </a:lnSpc>
              <a:spcBef>
                <a:spcPts val="0"/>
              </a:spcBef>
              <a:spcAft>
                <a:spcPts val="0"/>
              </a:spcAft>
              <a:buClr>
                <a:srgbClr val="5B72B7"/>
              </a:buClr>
              <a:buSzPts val="6000"/>
              <a:buFont typeface="Oswald"/>
              <a:buNone/>
              <a:defRPr sz="6000">
                <a:solidFill>
                  <a:srgbClr val="5B72B7"/>
                </a:solidFill>
                <a:latin typeface="Oswald"/>
                <a:ea typeface="Oswald"/>
                <a:cs typeface="Oswald"/>
                <a:sym typeface="Oswald"/>
              </a:defRPr>
            </a:lvl4pPr>
            <a:lvl5pPr lvl="4" algn="r">
              <a:lnSpc>
                <a:spcPct val="100000"/>
              </a:lnSpc>
              <a:spcBef>
                <a:spcPts val="0"/>
              </a:spcBef>
              <a:spcAft>
                <a:spcPts val="0"/>
              </a:spcAft>
              <a:buClr>
                <a:srgbClr val="5B72B7"/>
              </a:buClr>
              <a:buSzPts val="6000"/>
              <a:buFont typeface="Oswald"/>
              <a:buNone/>
              <a:defRPr sz="6000">
                <a:solidFill>
                  <a:srgbClr val="5B72B7"/>
                </a:solidFill>
                <a:latin typeface="Oswald"/>
                <a:ea typeface="Oswald"/>
                <a:cs typeface="Oswald"/>
                <a:sym typeface="Oswald"/>
              </a:defRPr>
            </a:lvl5pPr>
            <a:lvl6pPr lvl="5" algn="r">
              <a:lnSpc>
                <a:spcPct val="100000"/>
              </a:lnSpc>
              <a:spcBef>
                <a:spcPts val="0"/>
              </a:spcBef>
              <a:spcAft>
                <a:spcPts val="0"/>
              </a:spcAft>
              <a:buClr>
                <a:srgbClr val="5B72B7"/>
              </a:buClr>
              <a:buSzPts val="6000"/>
              <a:buFont typeface="Oswald"/>
              <a:buNone/>
              <a:defRPr sz="6000">
                <a:solidFill>
                  <a:srgbClr val="5B72B7"/>
                </a:solidFill>
                <a:latin typeface="Oswald"/>
                <a:ea typeface="Oswald"/>
                <a:cs typeface="Oswald"/>
                <a:sym typeface="Oswald"/>
              </a:defRPr>
            </a:lvl6pPr>
            <a:lvl7pPr lvl="6" algn="r">
              <a:lnSpc>
                <a:spcPct val="100000"/>
              </a:lnSpc>
              <a:spcBef>
                <a:spcPts val="0"/>
              </a:spcBef>
              <a:spcAft>
                <a:spcPts val="0"/>
              </a:spcAft>
              <a:buClr>
                <a:srgbClr val="5B72B7"/>
              </a:buClr>
              <a:buSzPts val="6000"/>
              <a:buFont typeface="Oswald"/>
              <a:buNone/>
              <a:defRPr sz="6000">
                <a:solidFill>
                  <a:srgbClr val="5B72B7"/>
                </a:solidFill>
                <a:latin typeface="Oswald"/>
                <a:ea typeface="Oswald"/>
                <a:cs typeface="Oswald"/>
                <a:sym typeface="Oswald"/>
              </a:defRPr>
            </a:lvl7pPr>
            <a:lvl8pPr lvl="7" algn="r">
              <a:lnSpc>
                <a:spcPct val="100000"/>
              </a:lnSpc>
              <a:spcBef>
                <a:spcPts val="0"/>
              </a:spcBef>
              <a:spcAft>
                <a:spcPts val="0"/>
              </a:spcAft>
              <a:buClr>
                <a:srgbClr val="5B72B7"/>
              </a:buClr>
              <a:buSzPts val="6000"/>
              <a:buFont typeface="Oswald"/>
              <a:buNone/>
              <a:defRPr sz="6000">
                <a:solidFill>
                  <a:srgbClr val="5B72B7"/>
                </a:solidFill>
                <a:latin typeface="Oswald"/>
                <a:ea typeface="Oswald"/>
                <a:cs typeface="Oswald"/>
                <a:sym typeface="Oswald"/>
              </a:defRPr>
            </a:lvl8pPr>
            <a:lvl9pPr lvl="8" algn="r">
              <a:lnSpc>
                <a:spcPct val="100000"/>
              </a:lnSpc>
              <a:spcBef>
                <a:spcPts val="0"/>
              </a:spcBef>
              <a:spcAft>
                <a:spcPts val="0"/>
              </a:spcAft>
              <a:buClr>
                <a:srgbClr val="5B72B7"/>
              </a:buClr>
              <a:buSzPts val="6000"/>
              <a:buFont typeface="Oswald"/>
              <a:buNone/>
              <a:defRPr sz="6000">
                <a:solidFill>
                  <a:srgbClr val="5B72B7"/>
                </a:solidFill>
                <a:latin typeface="Oswald"/>
                <a:ea typeface="Oswald"/>
                <a:cs typeface="Oswald"/>
                <a:sym typeface="Oswald"/>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SLIDE">
  <p:cSld name="CUSTOM">
    <p:spTree>
      <p:nvGrpSpPr>
        <p:cNvPr id="1" name="Shape 66"/>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ABLE OF CONTENT">
  <p:cSld name="TITLE_1">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30"/>
          <p:cNvSpPr txBox="1">
            <a:spLocks noGrp="1"/>
          </p:cNvSpPr>
          <p:nvPr>
            <p:ph type="ctrTitle"/>
          </p:nvPr>
        </p:nvSpPr>
        <p:spPr>
          <a:xfrm>
            <a:off x="101034" y="1874888"/>
            <a:ext cx="3308400" cy="577800"/>
          </a:xfrm>
          <a:prstGeom prst="rect">
            <a:avLst/>
          </a:prstGeom>
          <a:noFill/>
          <a:ln>
            <a:noFill/>
          </a:ln>
        </p:spPr>
        <p:txBody>
          <a:bodyPr spcFirstLastPara="1" wrap="square" lIns="91425" tIns="91425" rIns="91425" bIns="91425" anchor="b" anchorCtr="0">
            <a:noAutofit/>
          </a:bodyPr>
          <a:lstStyle>
            <a:lvl1pPr lvl="0" algn="r">
              <a:lnSpc>
                <a:spcPct val="100000"/>
              </a:lnSpc>
              <a:spcBef>
                <a:spcPts val="0"/>
              </a:spcBef>
              <a:spcAft>
                <a:spcPts val="0"/>
              </a:spcAft>
              <a:buClr>
                <a:srgbClr val="F9E9D9"/>
              </a:buClr>
              <a:buSzPts val="3600"/>
              <a:buNone/>
              <a:defRPr sz="3600">
                <a:solidFill>
                  <a:srgbClr val="F9E9D9"/>
                </a:solidFill>
              </a:defRPr>
            </a:lvl1pPr>
            <a:lvl2pPr lvl="1" algn="l">
              <a:lnSpc>
                <a:spcPct val="100000"/>
              </a:lnSpc>
              <a:spcBef>
                <a:spcPts val="0"/>
              </a:spcBef>
              <a:spcAft>
                <a:spcPts val="0"/>
              </a:spcAft>
              <a:buClr>
                <a:srgbClr val="F9E9D9"/>
              </a:buClr>
              <a:buSzPts val="3600"/>
              <a:buNone/>
              <a:defRPr sz="3600">
                <a:solidFill>
                  <a:srgbClr val="F9E9D9"/>
                </a:solidFill>
              </a:defRPr>
            </a:lvl2pPr>
            <a:lvl3pPr lvl="2" algn="l">
              <a:lnSpc>
                <a:spcPct val="100000"/>
              </a:lnSpc>
              <a:spcBef>
                <a:spcPts val="0"/>
              </a:spcBef>
              <a:spcAft>
                <a:spcPts val="0"/>
              </a:spcAft>
              <a:buClr>
                <a:srgbClr val="F9E9D9"/>
              </a:buClr>
              <a:buSzPts val="3600"/>
              <a:buNone/>
              <a:defRPr sz="3600">
                <a:solidFill>
                  <a:srgbClr val="F9E9D9"/>
                </a:solidFill>
              </a:defRPr>
            </a:lvl3pPr>
            <a:lvl4pPr lvl="3" algn="l">
              <a:lnSpc>
                <a:spcPct val="100000"/>
              </a:lnSpc>
              <a:spcBef>
                <a:spcPts val="0"/>
              </a:spcBef>
              <a:spcAft>
                <a:spcPts val="0"/>
              </a:spcAft>
              <a:buClr>
                <a:srgbClr val="F9E9D9"/>
              </a:buClr>
              <a:buSzPts val="3600"/>
              <a:buNone/>
              <a:defRPr sz="3600">
                <a:solidFill>
                  <a:srgbClr val="F9E9D9"/>
                </a:solidFill>
              </a:defRPr>
            </a:lvl4pPr>
            <a:lvl5pPr lvl="4" algn="l">
              <a:lnSpc>
                <a:spcPct val="100000"/>
              </a:lnSpc>
              <a:spcBef>
                <a:spcPts val="0"/>
              </a:spcBef>
              <a:spcAft>
                <a:spcPts val="0"/>
              </a:spcAft>
              <a:buClr>
                <a:srgbClr val="F9E9D9"/>
              </a:buClr>
              <a:buSzPts val="3600"/>
              <a:buNone/>
              <a:defRPr sz="3600">
                <a:solidFill>
                  <a:srgbClr val="F9E9D9"/>
                </a:solidFill>
              </a:defRPr>
            </a:lvl5pPr>
            <a:lvl6pPr lvl="5" algn="l">
              <a:lnSpc>
                <a:spcPct val="100000"/>
              </a:lnSpc>
              <a:spcBef>
                <a:spcPts val="0"/>
              </a:spcBef>
              <a:spcAft>
                <a:spcPts val="0"/>
              </a:spcAft>
              <a:buClr>
                <a:srgbClr val="F9E9D9"/>
              </a:buClr>
              <a:buSzPts val="3600"/>
              <a:buNone/>
              <a:defRPr sz="3600">
                <a:solidFill>
                  <a:srgbClr val="F9E9D9"/>
                </a:solidFill>
              </a:defRPr>
            </a:lvl6pPr>
            <a:lvl7pPr lvl="6" algn="l">
              <a:lnSpc>
                <a:spcPct val="100000"/>
              </a:lnSpc>
              <a:spcBef>
                <a:spcPts val="0"/>
              </a:spcBef>
              <a:spcAft>
                <a:spcPts val="0"/>
              </a:spcAft>
              <a:buClr>
                <a:srgbClr val="F9E9D9"/>
              </a:buClr>
              <a:buSzPts val="3600"/>
              <a:buNone/>
              <a:defRPr sz="3600">
                <a:solidFill>
                  <a:srgbClr val="F9E9D9"/>
                </a:solidFill>
              </a:defRPr>
            </a:lvl7pPr>
            <a:lvl8pPr lvl="7" algn="l">
              <a:lnSpc>
                <a:spcPct val="100000"/>
              </a:lnSpc>
              <a:spcBef>
                <a:spcPts val="0"/>
              </a:spcBef>
              <a:spcAft>
                <a:spcPts val="0"/>
              </a:spcAft>
              <a:buClr>
                <a:srgbClr val="F9E9D9"/>
              </a:buClr>
              <a:buSzPts val="3600"/>
              <a:buNone/>
              <a:defRPr sz="3600">
                <a:solidFill>
                  <a:srgbClr val="F9E9D9"/>
                </a:solidFill>
              </a:defRPr>
            </a:lvl8pPr>
            <a:lvl9pPr lvl="8" algn="l">
              <a:lnSpc>
                <a:spcPct val="100000"/>
              </a:lnSpc>
              <a:spcBef>
                <a:spcPts val="0"/>
              </a:spcBef>
              <a:spcAft>
                <a:spcPts val="0"/>
              </a:spcAft>
              <a:buClr>
                <a:srgbClr val="F9E9D9"/>
              </a:buClr>
              <a:buSzPts val="3600"/>
              <a:buNone/>
              <a:defRPr sz="3600">
                <a:solidFill>
                  <a:srgbClr val="F9E9D9"/>
                </a:solidFill>
              </a:defRPr>
            </a:lvl9pPr>
          </a:lstStyle>
          <a:p>
            <a:endParaRPr/>
          </a:p>
        </p:txBody>
      </p:sp>
      <p:sp>
        <p:nvSpPr>
          <p:cNvPr id="13" name="Google Shape;13;p30"/>
          <p:cNvSpPr txBox="1">
            <a:spLocks noGrp="1"/>
          </p:cNvSpPr>
          <p:nvPr>
            <p:ph type="title" idx="2"/>
          </p:nvPr>
        </p:nvSpPr>
        <p:spPr>
          <a:xfrm>
            <a:off x="3409319" y="1536464"/>
            <a:ext cx="1123200" cy="9009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F9E9D9"/>
              </a:buClr>
              <a:buSzPts val="3600"/>
              <a:buNone/>
              <a:defRPr sz="3600">
                <a:solidFill>
                  <a:srgbClr val="F9E9D9"/>
                </a:solidFill>
              </a:defRPr>
            </a:lvl1pPr>
            <a:lvl2pPr lvl="1" algn="l">
              <a:lnSpc>
                <a:spcPct val="100000"/>
              </a:lnSpc>
              <a:spcBef>
                <a:spcPts val="0"/>
              </a:spcBef>
              <a:spcAft>
                <a:spcPts val="0"/>
              </a:spcAft>
              <a:buClr>
                <a:srgbClr val="F9E9D9"/>
              </a:buClr>
              <a:buSzPts val="3600"/>
              <a:buFont typeface="Fira Sans Extra Condensed Medium"/>
              <a:buNone/>
              <a:defRPr sz="3600">
                <a:solidFill>
                  <a:srgbClr val="F9E9D9"/>
                </a:solidFill>
                <a:latin typeface="Fira Sans Extra Condensed Medium"/>
                <a:ea typeface="Fira Sans Extra Condensed Medium"/>
                <a:cs typeface="Fira Sans Extra Condensed Medium"/>
                <a:sym typeface="Fira Sans Extra Condensed Medium"/>
              </a:defRPr>
            </a:lvl2pPr>
            <a:lvl3pPr lvl="2" algn="l">
              <a:lnSpc>
                <a:spcPct val="100000"/>
              </a:lnSpc>
              <a:spcBef>
                <a:spcPts val="0"/>
              </a:spcBef>
              <a:spcAft>
                <a:spcPts val="0"/>
              </a:spcAft>
              <a:buClr>
                <a:srgbClr val="F9E9D9"/>
              </a:buClr>
              <a:buSzPts val="3600"/>
              <a:buFont typeface="Fira Sans Extra Condensed Medium"/>
              <a:buNone/>
              <a:defRPr sz="3600">
                <a:solidFill>
                  <a:srgbClr val="F9E9D9"/>
                </a:solidFill>
                <a:latin typeface="Fira Sans Extra Condensed Medium"/>
                <a:ea typeface="Fira Sans Extra Condensed Medium"/>
                <a:cs typeface="Fira Sans Extra Condensed Medium"/>
                <a:sym typeface="Fira Sans Extra Condensed Medium"/>
              </a:defRPr>
            </a:lvl3pPr>
            <a:lvl4pPr lvl="3" algn="l">
              <a:lnSpc>
                <a:spcPct val="100000"/>
              </a:lnSpc>
              <a:spcBef>
                <a:spcPts val="0"/>
              </a:spcBef>
              <a:spcAft>
                <a:spcPts val="0"/>
              </a:spcAft>
              <a:buClr>
                <a:srgbClr val="F9E9D9"/>
              </a:buClr>
              <a:buSzPts val="3600"/>
              <a:buFont typeface="Fira Sans Extra Condensed Medium"/>
              <a:buNone/>
              <a:defRPr sz="3600">
                <a:solidFill>
                  <a:srgbClr val="F9E9D9"/>
                </a:solidFill>
                <a:latin typeface="Fira Sans Extra Condensed Medium"/>
                <a:ea typeface="Fira Sans Extra Condensed Medium"/>
                <a:cs typeface="Fira Sans Extra Condensed Medium"/>
                <a:sym typeface="Fira Sans Extra Condensed Medium"/>
              </a:defRPr>
            </a:lvl4pPr>
            <a:lvl5pPr lvl="4" algn="l">
              <a:lnSpc>
                <a:spcPct val="100000"/>
              </a:lnSpc>
              <a:spcBef>
                <a:spcPts val="0"/>
              </a:spcBef>
              <a:spcAft>
                <a:spcPts val="0"/>
              </a:spcAft>
              <a:buClr>
                <a:srgbClr val="F9E9D9"/>
              </a:buClr>
              <a:buSzPts val="3600"/>
              <a:buFont typeface="Fira Sans Extra Condensed Medium"/>
              <a:buNone/>
              <a:defRPr sz="3600">
                <a:solidFill>
                  <a:srgbClr val="F9E9D9"/>
                </a:solidFill>
                <a:latin typeface="Fira Sans Extra Condensed Medium"/>
                <a:ea typeface="Fira Sans Extra Condensed Medium"/>
                <a:cs typeface="Fira Sans Extra Condensed Medium"/>
                <a:sym typeface="Fira Sans Extra Condensed Medium"/>
              </a:defRPr>
            </a:lvl5pPr>
            <a:lvl6pPr lvl="5" algn="l">
              <a:lnSpc>
                <a:spcPct val="100000"/>
              </a:lnSpc>
              <a:spcBef>
                <a:spcPts val="0"/>
              </a:spcBef>
              <a:spcAft>
                <a:spcPts val="0"/>
              </a:spcAft>
              <a:buClr>
                <a:srgbClr val="F9E9D9"/>
              </a:buClr>
              <a:buSzPts val="3600"/>
              <a:buFont typeface="Fira Sans Extra Condensed Medium"/>
              <a:buNone/>
              <a:defRPr sz="3600">
                <a:solidFill>
                  <a:srgbClr val="F9E9D9"/>
                </a:solidFill>
                <a:latin typeface="Fira Sans Extra Condensed Medium"/>
                <a:ea typeface="Fira Sans Extra Condensed Medium"/>
                <a:cs typeface="Fira Sans Extra Condensed Medium"/>
                <a:sym typeface="Fira Sans Extra Condensed Medium"/>
              </a:defRPr>
            </a:lvl6pPr>
            <a:lvl7pPr lvl="6" algn="l">
              <a:lnSpc>
                <a:spcPct val="100000"/>
              </a:lnSpc>
              <a:spcBef>
                <a:spcPts val="0"/>
              </a:spcBef>
              <a:spcAft>
                <a:spcPts val="0"/>
              </a:spcAft>
              <a:buClr>
                <a:srgbClr val="F9E9D9"/>
              </a:buClr>
              <a:buSzPts val="3600"/>
              <a:buFont typeface="Fira Sans Extra Condensed Medium"/>
              <a:buNone/>
              <a:defRPr sz="3600">
                <a:solidFill>
                  <a:srgbClr val="F9E9D9"/>
                </a:solidFill>
                <a:latin typeface="Fira Sans Extra Condensed Medium"/>
                <a:ea typeface="Fira Sans Extra Condensed Medium"/>
                <a:cs typeface="Fira Sans Extra Condensed Medium"/>
                <a:sym typeface="Fira Sans Extra Condensed Medium"/>
              </a:defRPr>
            </a:lvl7pPr>
            <a:lvl8pPr lvl="7" algn="l">
              <a:lnSpc>
                <a:spcPct val="100000"/>
              </a:lnSpc>
              <a:spcBef>
                <a:spcPts val="0"/>
              </a:spcBef>
              <a:spcAft>
                <a:spcPts val="0"/>
              </a:spcAft>
              <a:buClr>
                <a:srgbClr val="F9E9D9"/>
              </a:buClr>
              <a:buSzPts val="3600"/>
              <a:buFont typeface="Fira Sans Extra Condensed Medium"/>
              <a:buNone/>
              <a:defRPr sz="3600">
                <a:solidFill>
                  <a:srgbClr val="F9E9D9"/>
                </a:solidFill>
                <a:latin typeface="Fira Sans Extra Condensed Medium"/>
                <a:ea typeface="Fira Sans Extra Condensed Medium"/>
                <a:cs typeface="Fira Sans Extra Condensed Medium"/>
                <a:sym typeface="Fira Sans Extra Condensed Medium"/>
              </a:defRPr>
            </a:lvl8pPr>
            <a:lvl9pPr lvl="8" algn="l">
              <a:lnSpc>
                <a:spcPct val="100000"/>
              </a:lnSpc>
              <a:spcBef>
                <a:spcPts val="0"/>
              </a:spcBef>
              <a:spcAft>
                <a:spcPts val="0"/>
              </a:spcAft>
              <a:buClr>
                <a:srgbClr val="F9E9D9"/>
              </a:buClr>
              <a:buSzPts val="3600"/>
              <a:buFont typeface="Fira Sans Extra Condensed Medium"/>
              <a:buNone/>
              <a:defRPr sz="3600">
                <a:solidFill>
                  <a:srgbClr val="F9E9D9"/>
                </a:solidFill>
                <a:latin typeface="Fira Sans Extra Condensed Medium"/>
                <a:ea typeface="Fira Sans Extra Condensed Medium"/>
                <a:cs typeface="Fira Sans Extra Condensed Medium"/>
                <a:sym typeface="Fira Sans Extra Condensed Medium"/>
              </a:defRPr>
            </a:lvl9pPr>
          </a:lstStyle>
          <a:p>
            <a:endParaRPr/>
          </a:p>
        </p:txBody>
      </p:sp>
      <p:sp>
        <p:nvSpPr>
          <p:cNvPr id="14" name="Google Shape;14;p30"/>
          <p:cNvSpPr txBox="1">
            <a:spLocks noGrp="1"/>
          </p:cNvSpPr>
          <p:nvPr>
            <p:ph type="ctrTitle" idx="3"/>
          </p:nvPr>
        </p:nvSpPr>
        <p:spPr>
          <a:xfrm>
            <a:off x="100968" y="2690804"/>
            <a:ext cx="3308400" cy="5778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Clr>
                <a:srgbClr val="F9E9D9"/>
              </a:buClr>
              <a:buSzPts val="3600"/>
              <a:buNone/>
              <a:defRPr sz="3600">
                <a:solidFill>
                  <a:srgbClr val="F9E9D9"/>
                </a:solidFill>
              </a:defRPr>
            </a:lvl1pPr>
            <a:lvl2pPr lvl="1" algn="r">
              <a:lnSpc>
                <a:spcPct val="100000"/>
              </a:lnSpc>
              <a:spcBef>
                <a:spcPts val="0"/>
              </a:spcBef>
              <a:spcAft>
                <a:spcPts val="0"/>
              </a:spcAft>
              <a:buClr>
                <a:srgbClr val="F9E9D9"/>
              </a:buClr>
              <a:buSzPts val="3600"/>
              <a:buNone/>
              <a:defRPr sz="3600">
                <a:solidFill>
                  <a:srgbClr val="F9E9D9"/>
                </a:solidFill>
              </a:defRPr>
            </a:lvl2pPr>
            <a:lvl3pPr lvl="2" algn="r">
              <a:lnSpc>
                <a:spcPct val="100000"/>
              </a:lnSpc>
              <a:spcBef>
                <a:spcPts val="0"/>
              </a:spcBef>
              <a:spcAft>
                <a:spcPts val="0"/>
              </a:spcAft>
              <a:buClr>
                <a:srgbClr val="F9E9D9"/>
              </a:buClr>
              <a:buSzPts val="3600"/>
              <a:buNone/>
              <a:defRPr sz="3600">
                <a:solidFill>
                  <a:srgbClr val="F9E9D9"/>
                </a:solidFill>
              </a:defRPr>
            </a:lvl3pPr>
            <a:lvl4pPr lvl="3" algn="r">
              <a:lnSpc>
                <a:spcPct val="100000"/>
              </a:lnSpc>
              <a:spcBef>
                <a:spcPts val="0"/>
              </a:spcBef>
              <a:spcAft>
                <a:spcPts val="0"/>
              </a:spcAft>
              <a:buClr>
                <a:srgbClr val="F9E9D9"/>
              </a:buClr>
              <a:buSzPts val="3600"/>
              <a:buNone/>
              <a:defRPr sz="3600">
                <a:solidFill>
                  <a:srgbClr val="F9E9D9"/>
                </a:solidFill>
              </a:defRPr>
            </a:lvl4pPr>
            <a:lvl5pPr lvl="4" algn="r">
              <a:lnSpc>
                <a:spcPct val="100000"/>
              </a:lnSpc>
              <a:spcBef>
                <a:spcPts val="0"/>
              </a:spcBef>
              <a:spcAft>
                <a:spcPts val="0"/>
              </a:spcAft>
              <a:buClr>
                <a:srgbClr val="F9E9D9"/>
              </a:buClr>
              <a:buSzPts val="3600"/>
              <a:buNone/>
              <a:defRPr sz="3600">
                <a:solidFill>
                  <a:srgbClr val="F9E9D9"/>
                </a:solidFill>
              </a:defRPr>
            </a:lvl5pPr>
            <a:lvl6pPr lvl="5" algn="r">
              <a:lnSpc>
                <a:spcPct val="100000"/>
              </a:lnSpc>
              <a:spcBef>
                <a:spcPts val="0"/>
              </a:spcBef>
              <a:spcAft>
                <a:spcPts val="0"/>
              </a:spcAft>
              <a:buClr>
                <a:srgbClr val="F9E9D9"/>
              </a:buClr>
              <a:buSzPts val="3600"/>
              <a:buNone/>
              <a:defRPr sz="3600">
                <a:solidFill>
                  <a:srgbClr val="F9E9D9"/>
                </a:solidFill>
              </a:defRPr>
            </a:lvl6pPr>
            <a:lvl7pPr lvl="6" algn="r">
              <a:lnSpc>
                <a:spcPct val="100000"/>
              </a:lnSpc>
              <a:spcBef>
                <a:spcPts val="0"/>
              </a:spcBef>
              <a:spcAft>
                <a:spcPts val="0"/>
              </a:spcAft>
              <a:buClr>
                <a:srgbClr val="F9E9D9"/>
              </a:buClr>
              <a:buSzPts val="3600"/>
              <a:buNone/>
              <a:defRPr sz="3600">
                <a:solidFill>
                  <a:srgbClr val="F9E9D9"/>
                </a:solidFill>
              </a:defRPr>
            </a:lvl7pPr>
            <a:lvl8pPr lvl="7" algn="r">
              <a:lnSpc>
                <a:spcPct val="100000"/>
              </a:lnSpc>
              <a:spcBef>
                <a:spcPts val="0"/>
              </a:spcBef>
              <a:spcAft>
                <a:spcPts val="0"/>
              </a:spcAft>
              <a:buClr>
                <a:srgbClr val="F9E9D9"/>
              </a:buClr>
              <a:buSzPts val="3600"/>
              <a:buNone/>
              <a:defRPr sz="3600">
                <a:solidFill>
                  <a:srgbClr val="F9E9D9"/>
                </a:solidFill>
              </a:defRPr>
            </a:lvl8pPr>
            <a:lvl9pPr lvl="8" algn="r">
              <a:lnSpc>
                <a:spcPct val="100000"/>
              </a:lnSpc>
              <a:spcBef>
                <a:spcPts val="0"/>
              </a:spcBef>
              <a:spcAft>
                <a:spcPts val="0"/>
              </a:spcAft>
              <a:buClr>
                <a:srgbClr val="F9E9D9"/>
              </a:buClr>
              <a:buSzPts val="3600"/>
              <a:buNone/>
              <a:defRPr sz="3600">
                <a:solidFill>
                  <a:srgbClr val="F9E9D9"/>
                </a:solidFill>
              </a:defRPr>
            </a:lvl9pPr>
          </a:lstStyle>
          <a:p>
            <a:endParaRPr/>
          </a:p>
        </p:txBody>
      </p:sp>
      <p:sp>
        <p:nvSpPr>
          <p:cNvPr id="15" name="Google Shape;15;p30"/>
          <p:cNvSpPr txBox="1">
            <a:spLocks noGrp="1"/>
          </p:cNvSpPr>
          <p:nvPr>
            <p:ph type="title" idx="4"/>
          </p:nvPr>
        </p:nvSpPr>
        <p:spPr>
          <a:xfrm>
            <a:off x="3409326" y="2689002"/>
            <a:ext cx="1123200" cy="5778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F9E9D9"/>
              </a:buClr>
              <a:buSzPts val="3600"/>
              <a:buNone/>
              <a:defRPr sz="3600">
                <a:solidFill>
                  <a:srgbClr val="F9E9D9"/>
                </a:solidFill>
              </a:defRPr>
            </a:lvl1pPr>
            <a:lvl2pPr lvl="1" algn="l">
              <a:lnSpc>
                <a:spcPct val="100000"/>
              </a:lnSpc>
              <a:spcBef>
                <a:spcPts val="0"/>
              </a:spcBef>
              <a:spcAft>
                <a:spcPts val="0"/>
              </a:spcAft>
              <a:buClr>
                <a:srgbClr val="F9E9D9"/>
              </a:buClr>
              <a:buSzPts val="3600"/>
              <a:buFont typeface="Fira Sans Extra Condensed Medium"/>
              <a:buNone/>
              <a:defRPr sz="3600">
                <a:solidFill>
                  <a:srgbClr val="F9E9D9"/>
                </a:solidFill>
                <a:latin typeface="Fira Sans Extra Condensed Medium"/>
                <a:ea typeface="Fira Sans Extra Condensed Medium"/>
                <a:cs typeface="Fira Sans Extra Condensed Medium"/>
                <a:sym typeface="Fira Sans Extra Condensed Medium"/>
              </a:defRPr>
            </a:lvl2pPr>
            <a:lvl3pPr lvl="2" algn="l">
              <a:lnSpc>
                <a:spcPct val="100000"/>
              </a:lnSpc>
              <a:spcBef>
                <a:spcPts val="0"/>
              </a:spcBef>
              <a:spcAft>
                <a:spcPts val="0"/>
              </a:spcAft>
              <a:buClr>
                <a:srgbClr val="F9E9D9"/>
              </a:buClr>
              <a:buSzPts val="3600"/>
              <a:buFont typeface="Fira Sans Extra Condensed Medium"/>
              <a:buNone/>
              <a:defRPr sz="3600">
                <a:solidFill>
                  <a:srgbClr val="F9E9D9"/>
                </a:solidFill>
                <a:latin typeface="Fira Sans Extra Condensed Medium"/>
                <a:ea typeface="Fira Sans Extra Condensed Medium"/>
                <a:cs typeface="Fira Sans Extra Condensed Medium"/>
                <a:sym typeface="Fira Sans Extra Condensed Medium"/>
              </a:defRPr>
            </a:lvl3pPr>
            <a:lvl4pPr lvl="3" algn="l">
              <a:lnSpc>
                <a:spcPct val="100000"/>
              </a:lnSpc>
              <a:spcBef>
                <a:spcPts val="0"/>
              </a:spcBef>
              <a:spcAft>
                <a:spcPts val="0"/>
              </a:spcAft>
              <a:buClr>
                <a:srgbClr val="F9E9D9"/>
              </a:buClr>
              <a:buSzPts val="3600"/>
              <a:buFont typeface="Fira Sans Extra Condensed Medium"/>
              <a:buNone/>
              <a:defRPr sz="3600">
                <a:solidFill>
                  <a:srgbClr val="F9E9D9"/>
                </a:solidFill>
                <a:latin typeface="Fira Sans Extra Condensed Medium"/>
                <a:ea typeface="Fira Sans Extra Condensed Medium"/>
                <a:cs typeface="Fira Sans Extra Condensed Medium"/>
                <a:sym typeface="Fira Sans Extra Condensed Medium"/>
              </a:defRPr>
            </a:lvl4pPr>
            <a:lvl5pPr lvl="4" algn="l">
              <a:lnSpc>
                <a:spcPct val="100000"/>
              </a:lnSpc>
              <a:spcBef>
                <a:spcPts val="0"/>
              </a:spcBef>
              <a:spcAft>
                <a:spcPts val="0"/>
              </a:spcAft>
              <a:buClr>
                <a:srgbClr val="F9E9D9"/>
              </a:buClr>
              <a:buSzPts val="3600"/>
              <a:buFont typeface="Fira Sans Extra Condensed Medium"/>
              <a:buNone/>
              <a:defRPr sz="3600">
                <a:solidFill>
                  <a:srgbClr val="F9E9D9"/>
                </a:solidFill>
                <a:latin typeface="Fira Sans Extra Condensed Medium"/>
                <a:ea typeface="Fira Sans Extra Condensed Medium"/>
                <a:cs typeface="Fira Sans Extra Condensed Medium"/>
                <a:sym typeface="Fira Sans Extra Condensed Medium"/>
              </a:defRPr>
            </a:lvl5pPr>
            <a:lvl6pPr lvl="5" algn="l">
              <a:lnSpc>
                <a:spcPct val="100000"/>
              </a:lnSpc>
              <a:spcBef>
                <a:spcPts val="0"/>
              </a:spcBef>
              <a:spcAft>
                <a:spcPts val="0"/>
              </a:spcAft>
              <a:buClr>
                <a:srgbClr val="F9E9D9"/>
              </a:buClr>
              <a:buSzPts val="3600"/>
              <a:buFont typeface="Fira Sans Extra Condensed Medium"/>
              <a:buNone/>
              <a:defRPr sz="3600">
                <a:solidFill>
                  <a:srgbClr val="F9E9D9"/>
                </a:solidFill>
                <a:latin typeface="Fira Sans Extra Condensed Medium"/>
                <a:ea typeface="Fira Sans Extra Condensed Medium"/>
                <a:cs typeface="Fira Sans Extra Condensed Medium"/>
                <a:sym typeface="Fira Sans Extra Condensed Medium"/>
              </a:defRPr>
            </a:lvl6pPr>
            <a:lvl7pPr lvl="6" algn="l">
              <a:lnSpc>
                <a:spcPct val="100000"/>
              </a:lnSpc>
              <a:spcBef>
                <a:spcPts val="0"/>
              </a:spcBef>
              <a:spcAft>
                <a:spcPts val="0"/>
              </a:spcAft>
              <a:buClr>
                <a:srgbClr val="F9E9D9"/>
              </a:buClr>
              <a:buSzPts val="3600"/>
              <a:buFont typeface="Fira Sans Extra Condensed Medium"/>
              <a:buNone/>
              <a:defRPr sz="3600">
                <a:solidFill>
                  <a:srgbClr val="F9E9D9"/>
                </a:solidFill>
                <a:latin typeface="Fira Sans Extra Condensed Medium"/>
                <a:ea typeface="Fira Sans Extra Condensed Medium"/>
                <a:cs typeface="Fira Sans Extra Condensed Medium"/>
                <a:sym typeface="Fira Sans Extra Condensed Medium"/>
              </a:defRPr>
            </a:lvl7pPr>
            <a:lvl8pPr lvl="7" algn="l">
              <a:lnSpc>
                <a:spcPct val="100000"/>
              </a:lnSpc>
              <a:spcBef>
                <a:spcPts val="0"/>
              </a:spcBef>
              <a:spcAft>
                <a:spcPts val="0"/>
              </a:spcAft>
              <a:buClr>
                <a:srgbClr val="F9E9D9"/>
              </a:buClr>
              <a:buSzPts val="3600"/>
              <a:buFont typeface="Fira Sans Extra Condensed Medium"/>
              <a:buNone/>
              <a:defRPr sz="3600">
                <a:solidFill>
                  <a:srgbClr val="F9E9D9"/>
                </a:solidFill>
                <a:latin typeface="Fira Sans Extra Condensed Medium"/>
                <a:ea typeface="Fira Sans Extra Condensed Medium"/>
                <a:cs typeface="Fira Sans Extra Condensed Medium"/>
                <a:sym typeface="Fira Sans Extra Condensed Medium"/>
              </a:defRPr>
            </a:lvl8pPr>
            <a:lvl9pPr lvl="8" algn="l">
              <a:lnSpc>
                <a:spcPct val="100000"/>
              </a:lnSpc>
              <a:spcBef>
                <a:spcPts val="0"/>
              </a:spcBef>
              <a:spcAft>
                <a:spcPts val="0"/>
              </a:spcAft>
              <a:buClr>
                <a:srgbClr val="F9E9D9"/>
              </a:buClr>
              <a:buSzPts val="3600"/>
              <a:buFont typeface="Fira Sans Extra Condensed Medium"/>
              <a:buNone/>
              <a:defRPr sz="3600">
                <a:solidFill>
                  <a:srgbClr val="F9E9D9"/>
                </a:solidFill>
                <a:latin typeface="Fira Sans Extra Condensed Medium"/>
                <a:ea typeface="Fira Sans Extra Condensed Medium"/>
                <a:cs typeface="Fira Sans Extra Condensed Medium"/>
                <a:sym typeface="Fira Sans Extra Condensed Medium"/>
              </a:defRPr>
            </a:lvl9pPr>
          </a:lstStyle>
          <a:p>
            <a:endParaRPr/>
          </a:p>
        </p:txBody>
      </p:sp>
      <p:sp>
        <p:nvSpPr>
          <p:cNvPr id="16" name="Google Shape;16;p30"/>
          <p:cNvSpPr txBox="1">
            <a:spLocks noGrp="1"/>
          </p:cNvSpPr>
          <p:nvPr>
            <p:ph type="ctrTitle" idx="5"/>
          </p:nvPr>
        </p:nvSpPr>
        <p:spPr>
          <a:xfrm>
            <a:off x="5510850" y="1885925"/>
            <a:ext cx="3402300" cy="5778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F9E9D9"/>
              </a:buClr>
              <a:buSzPts val="3600"/>
              <a:buNone/>
              <a:defRPr sz="3600">
                <a:solidFill>
                  <a:srgbClr val="F9E9D9"/>
                </a:solidFill>
              </a:defRPr>
            </a:lvl1pPr>
            <a:lvl2pPr lvl="1" algn="l">
              <a:lnSpc>
                <a:spcPct val="100000"/>
              </a:lnSpc>
              <a:spcBef>
                <a:spcPts val="0"/>
              </a:spcBef>
              <a:spcAft>
                <a:spcPts val="0"/>
              </a:spcAft>
              <a:buClr>
                <a:srgbClr val="F9E9D9"/>
              </a:buClr>
              <a:buSzPts val="4800"/>
              <a:buNone/>
              <a:defRPr sz="4800">
                <a:solidFill>
                  <a:srgbClr val="F9E9D9"/>
                </a:solidFill>
              </a:defRPr>
            </a:lvl2pPr>
            <a:lvl3pPr lvl="2" algn="l">
              <a:lnSpc>
                <a:spcPct val="100000"/>
              </a:lnSpc>
              <a:spcBef>
                <a:spcPts val="0"/>
              </a:spcBef>
              <a:spcAft>
                <a:spcPts val="0"/>
              </a:spcAft>
              <a:buClr>
                <a:srgbClr val="F9E9D9"/>
              </a:buClr>
              <a:buSzPts val="4800"/>
              <a:buNone/>
              <a:defRPr sz="4800">
                <a:solidFill>
                  <a:srgbClr val="F9E9D9"/>
                </a:solidFill>
              </a:defRPr>
            </a:lvl3pPr>
            <a:lvl4pPr lvl="3" algn="l">
              <a:lnSpc>
                <a:spcPct val="100000"/>
              </a:lnSpc>
              <a:spcBef>
                <a:spcPts val="0"/>
              </a:spcBef>
              <a:spcAft>
                <a:spcPts val="0"/>
              </a:spcAft>
              <a:buClr>
                <a:srgbClr val="F9E9D9"/>
              </a:buClr>
              <a:buSzPts val="4800"/>
              <a:buNone/>
              <a:defRPr sz="4800">
                <a:solidFill>
                  <a:srgbClr val="F9E9D9"/>
                </a:solidFill>
              </a:defRPr>
            </a:lvl4pPr>
            <a:lvl5pPr lvl="4" algn="l">
              <a:lnSpc>
                <a:spcPct val="100000"/>
              </a:lnSpc>
              <a:spcBef>
                <a:spcPts val="0"/>
              </a:spcBef>
              <a:spcAft>
                <a:spcPts val="0"/>
              </a:spcAft>
              <a:buClr>
                <a:srgbClr val="F9E9D9"/>
              </a:buClr>
              <a:buSzPts val="4800"/>
              <a:buNone/>
              <a:defRPr sz="4800">
                <a:solidFill>
                  <a:srgbClr val="F9E9D9"/>
                </a:solidFill>
              </a:defRPr>
            </a:lvl5pPr>
            <a:lvl6pPr lvl="5" algn="l">
              <a:lnSpc>
                <a:spcPct val="100000"/>
              </a:lnSpc>
              <a:spcBef>
                <a:spcPts val="0"/>
              </a:spcBef>
              <a:spcAft>
                <a:spcPts val="0"/>
              </a:spcAft>
              <a:buClr>
                <a:srgbClr val="F9E9D9"/>
              </a:buClr>
              <a:buSzPts val="4800"/>
              <a:buNone/>
              <a:defRPr sz="4800">
                <a:solidFill>
                  <a:srgbClr val="F9E9D9"/>
                </a:solidFill>
              </a:defRPr>
            </a:lvl6pPr>
            <a:lvl7pPr lvl="6" algn="l">
              <a:lnSpc>
                <a:spcPct val="100000"/>
              </a:lnSpc>
              <a:spcBef>
                <a:spcPts val="0"/>
              </a:spcBef>
              <a:spcAft>
                <a:spcPts val="0"/>
              </a:spcAft>
              <a:buClr>
                <a:srgbClr val="F9E9D9"/>
              </a:buClr>
              <a:buSzPts val="4800"/>
              <a:buNone/>
              <a:defRPr sz="4800">
                <a:solidFill>
                  <a:srgbClr val="F9E9D9"/>
                </a:solidFill>
              </a:defRPr>
            </a:lvl7pPr>
            <a:lvl8pPr lvl="7" algn="l">
              <a:lnSpc>
                <a:spcPct val="100000"/>
              </a:lnSpc>
              <a:spcBef>
                <a:spcPts val="0"/>
              </a:spcBef>
              <a:spcAft>
                <a:spcPts val="0"/>
              </a:spcAft>
              <a:buClr>
                <a:srgbClr val="F9E9D9"/>
              </a:buClr>
              <a:buSzPts val="4800"/>
              <a:buNone/>
              <a:defRPr sz="4800">
                <a:solidFill>
                  <a:srgbClr val="F9E9D9"/>
                </a:solidFill>
              </a:defRPr>
            </a:lvl8pPr>
            <a:lvl9pPr lvl="8" algn="l">
              <a:lnSpc>
                <a:spcPct val="100000"/>
              </a:lnSpc>
              <a:spcBef>
                <a:spcPts val="0"/>
              </a:spcBef>
              <a:spcAft>
                <a:spcPts val="0"/>
              </a:spcAft>
              <a:buClr>
                <a:srgbClr val="F9E9D9"/>
              </a:buClr>
              <a:buSzPts val="4800"/>
              <a:buNone/>
              <a:defRPr sz="4800">
                <a:solidFill>
                  <a:srgbClr val="F9E9D9"/>
                </a:solidFill>
              </a:defRPr>
            </a:lvl9pPr>
          </a:lstStyle>
          <a:p>
            <a:endParaRPr/>
          </a:p>
        </p:txBody>
      </p:sp>
      <p:sp>
        <p:nvSpPr>
          <p:cNvPr id="17" name="Google Shape;17;p30"/>
          <p:cNvSpPr txBox="1">
            <a:spLocks noGrp="1"/>
          </p:cNvSpPr>
          <p:nvPr>
            <p:ph type="title" idx="6"/>
          </p:nvPr>
        </p:nvSpPr>
        <p:spPr>
          <a:xfrm>
            <a:off x="4387644" y="1536464"/>
            <a:ext cx="1123200" cy="900900"/>
          </a:xfrm>
          <a:prstGeom prst="rect">
            <a:avLst/>
          </a:prstGeom>
          <a:noFill/>
          <a:ln>
            <a:noFill/>
          </a:ln>
        </p:spPr>
        <p:txBody>
          <a:bodyPr spcFirstLastPara="1" wrap="square" lIns="91425" tIns="91425" rIns="91425" bIns="91425" anchor="b" anchorCtr="0">
            <a:noAutofit/>
          </a:bodyPr>
          <a:lstStyle>
            <a:lvl1pPr lvl="0" algn="r">
              <a:lnSpc>
                <a:spcPct val="100000"/>
              </a:lnSpc>
              <a:spcBef>
                <a:spcPts val="0"/>
              </a:spcBef>
              <a:spcAft>
                <a:spcPts val="0"/>
              </a:spcAft>
              <a:buClr>
                <a:srgbClr val="F9E9D9"/>
              </a:buClr>
              <a:buSzPts val="3600"/>
              <a:buNone/>
              <a:defRPr sz="3600">
                <a:solidFill>
                  <a:srgbClr val="F9E9D9"/>
                </a:solidFill>
              </a:defRPr>
            </a:lvl1pPr>
            <a:lvl2pPr lvl="1" algn="r">
              <a:lnSpc>
                <a:spcPct val="100000"/>
              </a:lnSpc>
              <a:spcBef>
                <a:spcPts val="0"/>
              </a:spcBef>
              <a:spcAft>
                <a:spcPts val="0"/>
              </a:spcAft>
              <a:buClr>
                <a:srgbClr val="F9E9D9"/>
              </a:buClr>
              <a:buSzPts val="3600"/>
              <a:buFont typeface="Fira Sans Extra Condensed Medium"/>
              <a:buNone/>
              <a:defRPr sz="3600">
                <a:solidFill>
                  <a:srgbClr val="F9E9D9"/>
                </a:solidFill>
                <a:latin typeface="Fira Sans Extra Condensed Medium"/>
                <a:ea typeface="Fira Sans Extra Condensed Medium"/>
                <a:cs typeface="Fira Sans Extra Condensed Medium"/>
                <a:sym typeface="Fira Sans Extra Condensed Medium"/>
              </a:defRPr>
            </a:lvl2pPr>
            <a:lvl3pPr lvl="2" algn="r">
              <a:lnSpc>
                <a:spcPct val="100000"/>
              </a:lnSpc>
              <a:spcBef>
                <a:spcPts val="0"/>
              </a:spcBef>
              <a:spcAft>
                <a:spcPts val="0"/>
              </a:spcAft>
              <a:buClr>
                <a:srgbClr val="F9E9D9"/>
              </a:buClr>
              <a:buSzPts val="3600"/>
              <a:buFont typeface="Fira Sans Extra Condensed Medium"/>
              <a:buNone/>
              <a:defRPr sz="3600">
                <a:solidFill>
                  <a:srgbClr val="F9E9D9"/>
                </a:solidFill>
                <a:latin typeface="Fira Sans Extra Condensed Medium"/>
                <a:ea typeface="Fira Sans Extra Condensed Medium"/>
                <a:cs typeface="Fira Sans Extra Condensed Medium"/>
                <a:sym typeface="Fira Sans Extra Condensed Medium"/>
              </a:defRPr>
            </a:lvl3pPr>
            <a:lvl4pPr lvl="3" algn="r">
              <a:lnSpc>
                <a:spcPct val="100000"/>
              </a:lnSpc>
              <a:spcBef>
                <a:spcPts val="0"/>
              </a:spcBef>
              <a:spcAft>
                <a:spcPts val="0"/>
              </a:spcAft>
              <a:buClr>
                <a:srgbClr val="F9E9D9"/>
              </a:buClr>
              <a:buSzPts val="3600"/>
              <a:buFont typeface="Fira Sans Extra Condensed Medium"/>
              <a:buNone/>
              <a:defRPr sz="3600">
                <a:solidFill>
                  <a:srgbClr val="F9E9D9"/>
                </a:solidFill>
                <a:latin typeface="Fira Sans Extra Condensed Medium"/>
                <a:ea typeface="Fira Sans Extra Condensed Medium"/>
                <a:cs typeface="Fira Sans Extra Condensed Medium"/>
                <a:sym typeface="Fira Sans Extra Condensed Medium"/>
              </a:defRPr>
            </a:lvl4pPr>
            <a:lvl5pPr lvl="4" algn="r">
              <a:lnSpc>
                <a:spcPct val="100000"/>
              </a:lnSpc>
              <a:spcBef>
                <a:spcPts val="0"/>
              </a:spcBef>
              <a:spcAft>
                <a:spcPts val="0"/>
              </a:spcAft>
              <a:buClr>
                <a:srgbClr val="F9E9D9"/>
              </a:buClr>
              <a:buSzPts val="3600"/>
              <a:buFont typeface="Fira Sans Extra Condensed Medium"/>
              <a:buNone/>
              <a:defRPr sz="3600">
                <a:solidFill>
                  <a:srgbClr val="F9E9D9"/>
                </a:solidFill>
                <a:latin typeface="Fira Sans Extra Condensed Medium"/>
                <a:ea typeface="Fira Sans Extra Condensed Medium"/>
                <a:cs typeface="Fira Sans Extra Condensed Medium"/>
                <a:sym typeface="Fira Sans Extra Condensed Medium"/>
              </a:defRPr>
            </a:lvl5pPr>
            <a:lvl6pPr lvl="5" algn="r">
              <a:lnSpc>
                <a:spcPct val="100000"/>
              </a:lnSpc>
              <a:spcBef>
                <a:spcPts val="0"/>
              </a:spcBef>
              <a:spcAft>
                <a:spcPts val="0"/>
              </a:spcAft>
              <a:buClr>
                <a:srgbClr val="F9E9D9"/>
              </a:buClr>
              <a:buSzPts val="3600"/>
              <a:buFont typeface="Fira Sans Extra Condensed Medium"/>
              <a:buNone/>
              <a:defRPr sz="3600">
                <a:solidFill>
                  <a:srgbClr val="F9E9D9"/>
                </a:solidFill>
                <a:latin typeface="Fira Sans Extra Condensed Medium"/>
                <a:ea typeface="Fira Sans Extra Condensed Medium"/>
                <a:cs typeface="Fira Sans Extra Condensed Medium"/>
                <a:sym typeface="Fira Sans Extra Condensed Medium"/>
              </a:defRPr>
            </a:lvl6pPr>
            <a:lvl7pPr lvl="6" algn="r">
              <a:lnSpc>
                <a:spcPct val="100000"/>
              </a:lnSpc>
              <a:spcBef>
                <a:spcPts val="0"/>
              </a:spcBef>
              <a:spcAft>
                <a:spcPts val="0"/>
              </a:spcAft>
              <a:buClr>
                <a:srgbClr val="F9E9D9"/>
              </a:buClr>
              <a:buSzPts val="3600"/>
              <a:buFont typeface="Fira Sans Extra Condensed Medium"/>
              <a:buNone/>
              <a:defRPr sz="3600">
                <a:solidFill>
                  <a:srgbClr val="F9E9D9"/>
                </a:solidFill>
                <a:latin typeface="Fira Sans Extra Condensed Medium"/>
                <a:ea typeface="Fira Sans Extra Condensed Medium"/>
                <a:cs typeface="Fira Sans Extra Condensed Medium"/>
                <a:sym typeface="Fira Sans Extra Condensed Medium"/>
              </a:defRPr>
            </a:lvl7pPr>
            <a:lvl8pPr lvl="7" algn="r">
              <a:lnSpc>
                <a:spcPct val="100000"/>
              </a:lnSpc>
              <a:spcBef>
                <a:spcPts val="0"/>
              </a:spcBef>
              <a:spcAft>
                <a:spcPts val="0"/>
              </a:spcAft>
              <a:buClr>
                <a:srgbClr val="F9E9D9"/>
              </a:buClr>
              <a:buSzPts val="3600"/>
              <a:buFont typeface="Fira Sans Extra Condensed Medium"/>
              <a:buNone/>
              <a:defRPr sz="3600">
                <a:solidFill>
                  <a:srgbClr val="F9E9D9"/>
                </a:solidFill>
                <a:latin typeface="Fira Sans Extra Condensed Medium"/>
                <a:ea typeface="Fira Sans Extra Condensed Medium"/>
                <a:cs typeface="Fira Sans Extra Condensed Medium"/>
                <a:sym typeface="Fira Sans Extra Condensed Medium"/>
              </a:defRPr>
            </a:lvl8pPr>
            <a:lvl9pPr lvl="8" algn="r">
              <a:lnSpc>
                <a:spcPct val="100000"/>
              </a:lnSpc>
              <a:spcBef>
                <a:spcPts val="0"/>
              </a:spcBef>
              <a:spcAft>
                <a:spcPts val="0"/>
              </a:spcAft>
              <a:buClr>
                <a:srgbClr val="F9E9D9"/>
              </a:buClr>
              <a:buSzPts val="3600"/>
              <a:buFont typeface="Fira Sans Extra Condensed Medium"/>
              <a:buNone/>
              <a:defRPr sz="3600">
                <a:solidFill>
                  <a:srgbClr val="F9E9D9"/>
                </a:solidFill>
                <a:latin typeface="Fira Sans Extra Condensed Medium"/>
                <a:ea typeface="Fira Sans Extra Condensed Medium"/>
                <a:cs typeface="Fira Sans Extra Condensed Medium"/>
                <a:sym typeface="Fira Sans Extra Condensed Medium"/>
              </a:defRPr>
            </a:lvl9pPr>
          </a:lstStyle>
          <a:p>
            <a:endParaRPr/>
          </a:p>
        </p:txBody>
      </p:sp>
      <p:sp>
        <p:nvSpPr>
          <p:cNvPr id="18" name="Google Shape;18;p30"/>
          <p:cNvSpPr txBox="1">
            <a:spLocks noGrp="1"/>
          </p:cNvSpPr>
          <p:nvPr>
            <p:ph type="ctrTitle" idx="7"/>
          </p:nvPr>
        </p:nvSpPr>
        <p:spPr>
          <a:xfrm>
            <a:off x="5510853" y="2675492"/>
            <a:ext cx="1894200" cy="5778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F9E9D9"/>
              </a:buClr>
              <a:buSzPts val="3600"/>
              <a:buNone/>
              <a:defRPr sz="3600">
                <a:solidFill>
                  <a:srgbClr val="F9E9D9"/>
                </a:solidFill>
              </a:defRPr>
            </a:lvl1pPr>
            <a:lvl2pPr lvl="1" algn="l">
              <a:lnSpc>
                <a:spcPct val="100000"/>
              </a:lnSpc>
              <a:spcBef>
                <a:spcPts val="0"/>
              </a:spcBef>
              <a:spcAft>
                <a:spcPts val="0"/>
              </a:spcAft>
              <a:buClr>
                <a:srgbClr val="F9E9D9"/>
              </a:buClr>
              <a:buSzPts val="3600"/>
              <a:buNone/>
              <a:defRPr sz="3600">
                <a:solidFill>
                  <a:srgbClr val="F9E9D9"/>
                </a:solidFill>
              </a:defRPr>
            </a:lvl2pPr>
            <a:lvl3pPr lvl="2" algn="l">
              <a:lnSpc>
                <a:spcPct val="100000"/>
              </a:lnSpc>
              <a:spcBef>
                <a:spcPts val="0"/>
              </a:spcBef>
              <a:spcAft>
                <a:spcPts val="0"/>
              </a:spcAft>
              <a:buClr>
                <a:srgbClr val="F9E9D9"/>
              </a:buClr>
              <a:buSzPts val="3600"/>
              <a:buNone/>
              <a:defRPr sz="3600">
                <a:solidFill>
                  <a:srgbClr val="F9E9D9"/>
                </a:solidFill>
              </a:defRPr>
            </a:lvl3pPr>
            <a:lvl4pPr lvl="3" algn="l">
              <a:lnSpc>
                <a:spcPct val="100000"/>
              </a:lnSpc>
              <a:spcBef>
                <a:spcPts val="0"/>
              </a:spcBef>
              <a:spcAft>
                <a:spcPts val="0"/>
              </a:spcAft>
              <a:buClr>
                <a:srgbClr val="F9E9D9"/>
              </a:buClr>
              <a:buSzPts val="3600"/>
              <a:buNone/>
              <a:defRPr sz="3600">
                <a:solidFill>
                  <a:srgbClr val="F9E9D9"/>
                </a:solidFill>
              </a:defRPr>
            </a:lvl4pPr>
            <a:lvl5pPr lvl="4" algn="l">
              <a:lnSpc>
                <a:spcPct val="100000"/>
              </a:lnSpc>
              <a:spcBef>
                <a:spcPts val="0"/>
              </a:spcBef>
              <a:spcAft>
                <a:spcPts val="0"/>
              </a:spcAft>
              <a:buClr>
                <a:srgbClr val="F9E9D9"/>
              </a:buClr>
              <a:buSzPts val="3600"/>
              <a:buNone/>
              <a:defRPr sz="3600">
                <a:solidFill>
                  <a:srgbClr val="F9E9D9"/>
                </a:solidFill>
              </a:defRPr>
            </a:lvl5pPr>
            <a:lvl6pPr lvl="5" algn="l">
              <a:lnSpc>
                <a:spcPct val="100000"/>
              </a:lnSpc>
              <a:spcBef>
                <a:spcPts val="0"/>
              </a:spcBef>
              <a:spcAft>
                <a:spcPts val="0"/>
              </a:spcAft>
              <a:buClr>
                <a:srgbClr val="F9E9D9"/>
              </a:buClr>
              <a:buSzPts val="3600"/>
              <a:buNone/>
              <a:defRPr sz="3600">
                <a:solidFill>
                  <a:srgbClr val="F9E9D9"/>
                </a:solidFill>
              </a:defRPr>
            </a:lvl6pPr>
            <a:lvl7pPr lvl="6" algn="l">
              <a:lnSpc>
                <a:spcPct val="100000"/>
              </a:lnSpc>
              <a:spcBef>
                <a:spcPts val="0"/>
              </a:spcBef>
              <a:spcAft>
                <a:spcPts val="0"/>
              </a:spcAft>
              <a:buClr>
                <a:srgbClr val="F9E9D9"/>
              </a:buClr>
              <a:buSzPts val="3600"/>
              <a:buNone/>
              <a:defRPr sz="3600">
                <a:solidFill>
                  <a:srgbClr val="F9E9D9"/>
                </a:solidFill>
              </a:defRPr>
            </a:lvl7pPr>
            <a:lvl8pPr lvl="7" algn="l">
              <a:lnSpc>
                <a:spcPct val="100000"/>
              </a:lnSpc>
              <a:spcBef>
                <a:spcPts val="0"/>
              </a:spcBef>
              <a:spcAft>
                <a:spcPts val="0"/>
              </a:spcAft>
              <a:buClr>
                <a:srgbClr val="F9E9D9"/>
              </a:buClr>
              <a:buSzPts val="3600"/>
              <a:buNone/>
              <a:defRPr sz="3600">
                <a:solidFill>
                  <a:srgbClr val="F9E9D9"/>
                </a:solidFill>
              </a:defRPr>
            </a:lvl8pPr>
            <a:lvl9pPr lvl="8" algn="l">
              <a:lnSpc>
                <a:spcPct val="100000"/>
              </a:lnSpc>
              <a:spcBef>
                <a:spcPts val="0"/>
              </a:spcBef>
              <a:spcAft>
                <a:spcPts val="0"/>
              </a:spcAft>
              <a:buClr>
                <a:srgbClr val="F9E9D9"/>
              </a:buClr>
              <a:buSzPts val="3600"/>
              <a:buNone/>
              <a:defRPr sz="3600">
                <a:solidFill>
                  <a:srgbClr val="F9E9D9"/>
                </a:solidFill>
              </a:defRPr>
            </a:lvl9pPr>
          </a:lstStyle>
          <a:p>
            <a:endParaRPr/>
          </a:p>
        </p:txBody>
      </p:sp>
      <p:sp>
        <p:nvSpPr>
          <p:cNvPr id="19" name="Google Shape;19;p30"/>
          <p:cNvSpPr txBox="1">
            <a:spLocks noGrp="1"/>
          </p:cNvSpPr>
          <p:nvPr>
            <p:ph type="title" idx="8"/>
          </p:nvPr>
        </p:nvSpPr>
        <p:spPr>
          <a:xfrm>
            <a:off x="4387651" y="2689002"/>
            <a:ext cx="1123200" cy="5778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Clr>
                <a:srgbClr val="F9E9D9"/>
              </a:buClr>
              <a:buSzPts val="3600"/>
              <a:buNone/>
              <a:defRPr sz="3600">
                <a:solidFill>
                  <a:srgbClr val="F9E9D9"/>
                </a:solidFill>
              </a:defRPr>
            </a:lvl1pPr>
            <a:lvl2pPr lvl="1" algn="r">
              <a:lnSpc>
                <a:spcPct val="100000"/>
              </a:lnSpc>
              <a:spcBef>
                <a:spcPts val="0"/>
              </a:spcBef>
              <a:spcAft>
                <a:spcPts val="0"/>
              </a:spcAft>
              <a:buClr>
                <a:srgbClr val="F9E9D9"/>
              </a:buClr>
              <a:buSzPts val="3600"/>
              <a:buFont typeface="Fira Sans Extra Condensed Medium"/>
              <a:buNone/>
              <a:defRPr sz="3600">
                <a:solidFill>
                  <a:srgbClr val="F9E9D9"/>
                </a:solidFill>
                <a:latin typeface="Fira Sans Extra Condensed Medium"/>
                <a:ea typeface="Fira Sans Extra Condensed Medium"/>
                <a:cs typeface="Fira Sans Extra Condensed Medium"/>
                <a:sym typeface="Fira Sans Extra Condensed Medium"/>
              </a:defRPr>
            </a:lvl2pPr>
            <a:lvl3pPr lvl="2" algn="r">
              <a:lnSpc>
                <a:spcPct val="100000"/>
              </a:lnSpc>
              <a:spcBef>
                <a:spcPts val="0"/>
              </a:spcBef>
              <a:spcAft>
                <a:spcPts val="0"/>
              </a:spcAft>
              <a:buClr>
                <a:srgbClr val="F9E9D9"/>
              </a:buClr>
              <a:buSzPts val="3600"/>
              <a:buFont typeface="Fira Sans Extra Condensed Medium"/>
              <a:buNone/>
              <a:defRPr sz="3600">
                <a:solidFill>
                  <a:srgbClr val="F9E9D9"/>
                </a:solidFill>
                <a:latin typeface="Fira Sans Extra Condensed Medium"/>
                <a:ea typeface="Fira Sans Extra Condensed Medium"/>
                <a:cs typeface="Fira Sans Extra Condensed Medium"/>
                <a:sym typeface="Fira Sans Extra Condensed Medium"/>
              </a:defRPr>
            </a:lvl3pPr>
            <a:lvl4pPr lvl="3" algn="r">
              <a:lnSpc>
                <a:spcPct val="100000"/>
              </a:lnSpc>
              <a:spcBef>
                <a:spcPts val="0"/>
              </a:spcBef>
              <a:spcAft>
                <a:spcPts val="0"/>
              </a:spcAft>
              <a:buClr>
                <a:srgbClr val="F9E9D9"/>
              </a:buClr>
              <a:buSzPts val="3600"/>
              <a:buFont typeface="Fira Sans Extra Condensed Medium"/>
              <a:buNone/>
              <a:defRPr sz="3600">
                <a:solidFill>
                  <a:srgbClr val="F9E9D9"/>
                </a:solidFill>
                <a:latin typeface="Fira Sans Extra Condensed Medium"/>
                <a:ea typeface="Fira Sans Extra Condensed Medium"/>
                <a:cs typeface="Fira Sans Extra Condensed Medium"/>
                <a:sym typeface="Fira Sans Extra Condensed Medium"/>
              </a:defRPr>
            </a:lvl4pPr>
            <a:lvl5pPr lvl="4" algn="r">
              <a:lnSpc>
                <a:spcPct val="100000"/>
              </a:lnSpc>
              <a:spcBef>
                <a:spcPts val="0"/>
              </a:spcBef>
              <a:spcAft>
                <a:spcPts val="0"/>
              </a:spcAft>
              <a:buClr>
                <a:srgbClr val="F9E9D9"/>
              </a:buClr>
              <a:buSzPts val="3600"/>
              <a:buFont typeface="Fira Sans Extra Condensed Medium"/>
              <a:buNone/>
              <a:defRPr sz="3600">
                <a:solidFill>
                  <a:srgbClr val="F9E9D9"/>
                </a:solidFill>
                <a:latin typeface="Fira Sans Extra Condensed Medium"/>
                <a:ea typeface="Fira Sans Extra Condensed Medium"/>
                <a:cs typeface="Fira Sans Extra Condensed Medium"/>
                <a:sym typeface="Fira Sans Extra Condensed Medium"/>
              </a:defRPr>
            </a:lvl5pPr>
            <a:lvl6pPr lvl="5" algn="r">
              <a:lnSpc>
                <a:spcPct val="100000"/>
              </a:lnSpc>
              <a:spcBef>
                <a:spcPts val="0"/>
              </a:spcBef>
              <a:spcAft>
                <a:spcPts val="0"/>
              </a:spcAft>
              <a:buClr>
                <a:srgbClr val="F9E9D9"/>
              </a:buClr>
              <a:buSzPts val="3600"/>
              <a:buFont typeface="Fira Sans Extra Condensed Medium"/>
              <a:buNone/>
              <a:defRPr sz="3600">
                <a:solidFill>
                  <a:srgbClr val="F9E9D9"/>
                </a:solidFill>
                <a:latin typeface="Fira Sans Extra Condensed Medium"/>
                <a:ea typeface="Fira Sans Extra Condensed Medium"/>
                <a:cs typeface="Fira Sans Extra Condensed Medium"/>
                <a:sym typeface="Fira Sans Extra Condensed Medium"/>
              </a:defRPr>
            </a:lvl6pPr>
            <a:lvl7pPr lvl="6" algn="r">
              <a:lnSpc>
                <a:spcPct val="100000"/>
              </a:lnSpc>
              <a:spcBef>
                <a:spcPts val="0"/>
              </a:spcBef>
              <a:spcAft>
                <a:spcPts val="0"/>
              </a:spcAft>
              <a:buClr>
                <a:srgbClr val="F9E9D9"/>
              </a:buClr>
              <a:buSzPts val="3600"/>
              <a:buFont typeface="Fira Sans Extra Condensed Medium"/>
              <a:buNone/>
              <a:defRPr sz="3600">
                <a:solidFill>
                  <a:srgbClr val="F9E9D9"/>
                </a:solidFill>
                <a:latin typeface="Fira Sans Extra Condensed Medium"/>
                <a:ea typeface="Fira Sans Extra Condensed Medium"/>
                <a:cs typeface="Fira Sans Extra Condensed Medium"/>
                <a:sym typeface="Fira Sans Extra Condensed Medium"/>
              </a:defRPr>
            </a:lvl7pPr>
            <a:lvl8pPr lvl="7" algn="r">
              <a:lnSpc>
                <a:spcPct val="100000"/>
              </a:lnSpc>
              <a:spcBef>
                <a:spcPts val="0"/>
              </a:spcBef>
              <a:spcAft>
                <a:spcPts val="0"/>
              </a:spcAft>
              <a:buClr>
                <a:srgbClr val="F9E9D9"/>
              </a:buClr>
              <a:buSzPts val="3600"/>
              <a:buFont typeface="Fira Sans Extra Condensed Medium"/>
              <a:buNone/>
              <a:defRPr sz="3600">
                <a:solidFill>
                  <a:srgbClr val="F9E9D9"/>
                </a:solidFill>
                <a:latin typeface="Fira Sans Extra Condensed Medium"/>
                <a:ea typeface="Fira Sans Extra Condensed Medium"/>
                <a:cs typeface="Fira Sans Extra Condensed Medium"/>
                <a:sym typeface="Fira Sans Extra Condensed Medium"/>
              </a:defRPr>
            </a:lvl8pPr>
            <a:lvl9pPr lvl="8" algn="r">
              <a:lnSpc>
                <a:spcPct val="100000"/>
              </a:lnSpc>
              <a:spcBef>
                <a:spcPts val="0"/>
              </a:spcBef>
              <a:spcAft>
                <a:spcPts val="0"/>
              </a:spcAft>
              <a:buClr>
                <a:srgbClr val="F9E9D9"/>
              </a:buClr>
              <a:buSzPts val="3600"/>
              <a:buFont typeface="Fira Sans Extra Condensed Medium"/>
              <a:buNone/>
              <a:defRPr sz="3600">
                <a:solidFill>
                  <a:srgbClr val="F9E9D9"/>
                </a:solidFill>
                <a:latin typeface="Fira Sans Extra Condensed Medium"/>
                <a:ea typeface="Fira Sans Extra Condensed Medium"/>
                <a:cs typeface="Fira Sans Extra Condensed Medium"/>
                <a:sym typeface="Fira Sans Extra Condensed Medium"/>
              </a:defRPr>
            </a:lvl9pPr>
          </a:lstStyle>
          <a:p>
            <a:endParaRPr/>
          </a:p>
        </p:txBody>
      </p:sp>
      <p:cxnSp>
        <p:nvCxnSpPr>
          <p:cNvPr id="20" name="Google Shape;20;p30"/>
          <p:cNvCxnSpPr/>
          <p:nvPr/>
        </p:nvCxnSpPr>
        <p:spPr>
          <a:xfrm>
            <a:off x="4490600" y="803950"/>
            <a:ext cx="0" cy="3443400"/>
          </a:xfrm>
          <a:prstGeom prst="straightConnector1">
            <a:avLst/>
          </a:prstGeom>
          <a:noFill/>
          <a:ln w="19050" cap="flat" cmpd="sng">
            <a:solidFill>
              <a:srgbClr val="F9E9D9"/>
            </a:solidFill>
            <a:prstDash val="solid"/>
            <a:round/>
            <a:headEnd type="none" w="sm" len="sm"/>
            <a:tailEnd type="none" w="sm" len="sm"/>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TITLE_1_1_1">
    <p:bg>
      <p:bgPr>
        <a:blipFill>
          <a:blip r:embed="rId2">
            <a:alphaModFix/>
          </a:blip>
          <a:stretch>
            <a:fillRect/>
          </a:stretch>
        </a:blipFill>
        <a:effectLst/>
      </p:bgPr>
    </p:bg>
    <p:spTree>
      <p:nvGrpSpPr>
        <p:cNvPr id="1" name="Shape 21"/>
        <p:cNvGrpSpPr/>
        <p:nvPr/>
      </p:nvGrpSpPr>
      <p:grpSpPr>
        <a:xfrm>
          <a:off x="0" y="0"/>
          <a:ext cx="0" cy="0"/>
          <a:chOff x="0" y="0"/>
          <a:chExt cx="0" cy="0"/>
        </a:xfrm>
      </p:grpSpPr>
      <p:sp>
        <p:nvSpPr>
          <p:cNvPr id="22" name="Google Shape;22;p31"/>
          <p:cNvSpPr txBox="1">
            <a:spLocks noGrp="1"/>
          </p:cNvSpPr>
          <p:nvPr>
            <p:ph type="ctrTitle"/>
          </p:nvPr>
        </p:nvSpPr>
        <p:spPr>
          <a:xfrm>
            <a:off x="3829951" y="3067325"/>
            <a:ext cx="2875500" cy="5778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sz="1400"/>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a:endParaRPr/>
          </a:p>
        </p:txBody>
      </p:sp>
      <p:sp>
        <p:nvSpPr>
          <p:cNvPr id="23" name="Google Shape;23;p31"/>
          <p:cNvSpPr txBox="1">
            <a:spLocks noGrp="1"/>
          </p:cNvSpPr>
          <p:nvPr>
            <p:ph type="subTitle" idx="1"/>
          </p:nvPr>
        </p:nvSpPr>
        <p:spPr>
          <a:xfrm>
            <a:off x="2321100" y="2696375"/>
            <a:ext cx="4501800" cy="5778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200"/>
              <a:buNone/>
              <a:defRPr sz="1800"/>
            </a:lvl1pPr>
            <a:lvl2pPr lvl="1" algn="ctr">
              <a:lnSpc>
                <a:spcPct val="100000"/>
              </a:lnSpc>
              <a:spcBef>
                <a:spcPts val="1600"/>
              </a:spcBef>
              <a:spcAft>
                <a:spcPts val="0"/>
              </a:spcAft>
              <a:buSzPts val="1200"/>
              <a:buNone/>
              <a:defRPr sz="1400"/>
            </a:lvl2pPr>
            <a:lvl3pPr lvl="2" algn="ctr">
              <a:lnSpc>
                <a:spcPct val="100000"/>
              </a:lnSpc>
              <a:spcBef>
                <a:spcPts val="1600"/>
              </a:spcBef>
              <a:spcAft>
                <a:spcPts val="0"/>
              </a:spcAft>
              <a:buSzPts val="1200"/>
              <a:buNone/>
              <a:defRPr sz="1400"/>
            </a:lvl3pPr>
            <a:lvl4pPr lvl="3" algn="ctr">
              <a:lnSpc>
                <a:spcPct val="100000"/>
              </a:lnSpc>
              <a:spcBef>
                <a:spcPts val="1600"/>
              </a:spcBef>
              <a:spcAft>
                <a:spcPts val="0"/>
              </a:spcAft>
              <a:buSzPts val="1200"/>
              <a:buNone/>
              <a:defRPr sz="1400"/>
            </a:lvl4pPr>
            <a:lvl5pPr lvl="4" algn="ctr">
              <a:lnSpc>
                <a:spcPct val="100000"/>
              </a:lnSpc>
              <a:spcBef>
                <a:spcPts val="1600"/>
              </a:spcBef>
              <a:spcAft>
                <a:spcPts val="0"/>
              </a:spcAft>
              <a:buSzPts val="1200"/>
              <a:buNone/>
              <a:defRPr sz="1400"/>
            </a:lvl5pPr>
            <a:lvl6pPr lvl="5" algn="ctr">
              <a:lnSpc>
                <a:spcPct val="100000"/>
              </a:lnSpc>
              <a:spcBef>
                <a:spcPts val="1600"/>
              </a:spcBef>
              <a:spcAft>
                <a:spcPts val="0"/>
              </a:spcAft>
              <a:buSzPts val="1200"/>
              <a:buNone/>
              <a:defRPr sz="1400"/>
            </a:lvl6pPr>
            <a:lvl7pPr lvl="6" algn="ctr">
              <a:lnSpc>
                <a:spcPct val="100000"/>
              </a:lnSpc>
              <a:spcBef>
                <a:spcPts val="1600"/>
              </a:spcBef>
              <a:spcAft>
                <a:spcPts val="0"/>
              </a:spcAft>
              <a:buSzPts val="1200"/>
              <a:buNone/>
              <a:defRPr sz="1400"/>
            </a:lvl7pPr>
            <a:lvl8pPr lvl="7" algn="ctr">
              <a:lnSpc>
                <a:spcPct val="100000"/>
              </a:lnSpc>
              <a:spcBef>
                <a:spcPts val="1600"/>
              </a:spcBef>
              <a:spcAft>
                <a:spcPts val="0"/>
              </a:spcAft>
              <a:buSzPts val="1200"/>
              <a:buNone/>
              <a:defRPr sz="1400"/>
            </a:lvl8pPr>
            <a:lvl9pPr lvl="8" algn="ctr">
              <a:lnSpc>
                <a:spcPct val="100000"/>
              </a:lnSpc>
              <a:spcBef>
                <a:spcPts val="1600"/>
              </a:spcBef>
              <a:spcAft>
                <a:spcPts val="1600"/>
              </a:spcAft>
              <a:buSzPts val="1200"/>
              <a:buNone/>
              <a:defRPr sz="14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HREE COLUMNS">
  <p:cSld name="TITLE_1_1_1_2_1">
    <p:bg>
      <p:bgPr>
        <a:blipFill>
          <a:blip r:embed="rId2">
            <a:alphaModFix/>
          </a:blip>
          <a:stretch>
            <a:fillRect/>
          </a:stretch>
        </a:blipFill>
        <a:effectLst/>
      </p:bgPr>
    </p:bg>
    <p:spTree>
      <p:nvGrpSpPr>
        <p:cNvPr id="1" name="Shape 24"/>
        <p:cNvGrpSpPr/>
        <p:nvPr/>
      </p:nvGrpSpPr>
      <p:grpSpPr>
        <a:xfrm>
          <a:off x="0" y="0"/>
          <a:ext cx="0" cy="0"/>
          <a:chOff x="0" y="0"/>
          <a:chExt cx="0" cy="0"/>
        </a:xfrm>
      </p:grpSpPr>
      <p:sp>
        <p:nvSpPr>
          <p:cNvPr id="25" name="Google Shape;25;p32"/>
          <p:cNvSpPr txBox="1">
            <a:spLocks noGrp="1"/>
          </p:cNvSpPr>
          <p:nvPr>
            <p:ph type="subTitle" idx="1"/>
          </p:nvPr>
        </p:nvSpPr>
        <p:spPr>
          <a:xfrm>
            <a:off x="5465045" y="2454993"/>
            <a:ext cx="2913000" cy="6114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200"/>
              <a:buNone/>
              <a:defRPr sz="1600">
                <a:solidFill>
                  <a:srgbClr val="F9E9D9"/>
                </a:solidFill>
                <a:latin typeface="Passion One"/>
                <a:ea typeface="Passion One"/>
                <a:cs typeface="Passion One"/>
                <a:sym typeface="Passion One"/>
              </a:defRPr>
            </a:lvl1pPr>
            <a:lvl2pPr lvl="1" algn="ctr">
              <a:lnSpc>
                <a:spcPct val="100000"/>
              </a:lnSpc>
              <a:spcBef>
                <a:spcPts val="1600"/>
              </a:spcBef>
              <a:spcAft>
                <a:spcPts val="0"/>
              </a:spcAft>
              <a:buSzPts val="1200"/>
              <a:buNone/>
              <a:defRPr sz="1600">
                <a:solidFill>
                  <a:srgbClr val="F9E9D9"/>
                </a:solidFill>
                <a:latin typeface="Passion One"/>
                <a:ea typeface="Passion One"/>
                <a:cs typeface="Passion One"/>
                <a:sym typeface="Passion One"/>
              </a:defRPr>
            </a:lvl2pPr>
            <a:lvl3pPr lvl="2" algn="ctr">
              <a:lnSpc>
                <a:spcPct val="100000"/>
              </a:lnSpc>
              <a:spcBef>
                <a:spcPts val="1600"/>
              </a:spcBef>
              <a:spcAft>
                <a:spcPts val="0"/>
              </a:spcAft>
              <a:buSzPts val="1200"/>
              <a:buNone/>
              <a:defRPr sz="1600">
                <a:solidFill>
                  <a:srgbClr val="F9E9D9"/>
                </a:solidFill>
                <a:latin typeface="Passion One"/>
                <a:ea typeface="Passion One"/>
                <a:cs typeface="Passion One"/>
                <a:sym typeface="Passion One"/>
              </a:defRPr>
            </a:lvl3pPr>
            <a:lvl4pPr lvl="3" algn="ctr">
              <a:lnSpc>
                <a:spcPct val="100000"/>
              </a:lnSpc>
              <a:spcBef>
                <a:spcPts val="1600"/>
              </a:spcBef>
              <a:spcAft>
                <a:spcPts val="0"/>
              </a:spcAft>
              <a:buSzPts val="1200"/>
              <a:buNone/>
              <a:defRPr sz="1600">
                <a:solidFill>
                  <a:srgbClr val="F9E9D9"/>
                </a:solidFill>
                <a:latin typeface="Passion One"/>
                <a:ea typeface="Passion One"/>
                <a:cs typeface="Passion One"/>
                <a:sym typeface="Passion One"/>
              </a:defRPr>
            </a:lvl4pPr>
            <a:lvl5pPr lvl="4" algn="ctr">
              <a:lnSpc>
                <a:spcPct val="100000"/>
              </a:lnSpc>
              <a:spcBef>
                <a:spcPts val="1600"/>
              </a:spcBef>
              <a:spcAft>
                <a:spcPts val="0"/>
              </a:spcAft>
              <a:buSzPts val="1200"/>
              <a:buNone/>
              <a:defRPr sz="1600">
                <a:solidFill>
                  <a:srgbClr val="F9E9D9"/>
                </a:solidFill>
                <a:latin typeface="Passion One"/>
                <a:ea typeface="Passion One"/>
                <a:cs typeface="Passion One"/>
                <a:sym typeface="Passion One"/>
              </a:defRPr>
            </a:lvl5pPr>
            <a:lvl6pPr lvl="5" algn="ctr">
              <a:lnSpc>
                <a:spcPct val="100000"/>
              </a:lnSpc>
              <a:spcBef>
                <a:spcPts val="1600"/>
              </a:spcBef>
              <a:spcAft>
                <a:spcPts val="0"/>
              </a:spcAft>
              <a:buSzPts val="1200"/>
              <a:buNone/>
              <a:defRPr sz="1600">
                <a:solidFill>
                  <a:srgbClr val="F9E9D9"/>
                </a:solidFill>
                <a:latin typeface="Passion One"/>
                <a:ea typeface="Passion One"/>
                <a:cs typeface="Passion One"/>
                <a:sym typeface="Passion One"/>
              </a:defRPr>
            </a:lvl6pPr>
            <a:lvl7pPr lvl="6" algn="ctr">
              <a:lnSpc>
                <a:spcPct val="100000"/>
              </a:lnSpc>
              <a:spcBef>
                <a:spcPts val="1600"/>
              </a:spcBef>
              <a:spcAft>
                <a:spcPts val="0"/>
              </a:spcAft>
              <a:buSzPts val="1200"/>
              <a:buNone/>
              <a:defRPr sz="1600">
                <a:solidFill>
                  <a:srgbClr val="F9E9D9"/>
                </a:solidFill>
                <a:latin typeface="Passion One"/>
                <a:ea typeface="Passion One"/>
                <a:cs typeface="Passion One"/>
                <a:sym typeface="Passion One"/>
              </a:defRPr>
            </a:lvl7pPr>
            <a:lvl8pPr lvl="7" algn="ctr">
              <a:lnSpc>
                <a:spcPct val="100000"/>
              </a:lnSpc>
              <a:spcBef>
                <a:spcPts val="1600"/>
              </a:spcBef>
              <a:spcAft>
                <a:spcPts val="0"/>
              </a:spcAft>
              <a:buSzPts val="1200"/>
              <a:buNone/>
              <a:defRPr sz="1600">
                <a:solidFill>
                  <a:srgbClr val="F9E9D9"/>
                </a:solidFill>
                <a:latin typeface="Passion One"/>
                <a:ea typeface="Passion One"/>
                <a:cs typeface="Passion One"/>
                <a:sym typeface="Passion One"/>
              </a:defRPr>
            </a:lvl8pPr>
            <a:lvl9pPr lvl="8" algn="ctr">
              <a:lnSpc>
                <a:spcPct val="100000"/>
              </a:lnSpc>
              <a:spcBef>
                <a:spcPts val="1600"/>
              </a:spcBef>
              <a:spcAft>
                <a:spcPts val="1600"/>
              </a:spcAft>
              <a:buSzPts val="1200"/>
              <a:buNone/>
              <a:defRPr sz="1600">
                <a:solidFill>
                  <a:srgbClr val="F9E9D9"/>
                </a:solidFill>
                <a:latin typeface="Passion One"/>
                <a:ea typeface="Passion One"/>
                <a:cs typeface="Passion One"/>
                <a:sym typeface="Passion One"/>
              </a:defRPr>
            </a:lvl9pPr>
          </a:lstStyle>
          <a:p>
            <a:endParaRPr/>
          </a:p>
        </p:txBody>
      </p:sp>
      <p:sp>
        <p:nvSpPr>
          <p:cNvPr id="26" name="Google Shape;26;p32"/>
          <p:cNvSpPr txBox="1">
            <a:spLocks noGrp="1"/>
          </p:cNvSpPr>
          <p:nvPr>
            <p:ph type="subTitle" idx="2"/>
          </p:nvPr>
        </p:nvSpPr>
        <p:spPr>
          <a:xfrm>
            <a:off x="3069563" y="2454993"/>
            <a:ext cx="2913000" cy="6114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200"/>
              <a:buNone/>
              <a:defRPr sz="1600">
                <a:solidFill>
                  <a:srgbClr val="F9E9D9"/>
                </a:solidFill>
                <a:latin typeface="Passion One"/>
                <a:ea typeface="Passion One"/>
                <a:cs typeface="Passion One"/>
                <a:sym typeface="Passion One"/>
              </a:defRPr>
            </a:lvl1pPr>
            <a:lvl2pPr lvl="1" algn="ctr">
              <a:lnSpc>
                <a:spcPct val="100000"/>
              </a:lnSpc>
              <a:spcBef>
                <a:spcPts val="1600"/>
              </a:spcBef>
              <a:spcAft>
                <a:spcPts val="0"/>
              </a:spcAft>
              <a:buSzPts val="1200"/>
              <a:buNone/>
              <a:defRPr sz="1600">
                <a:solidFill>
                  <a:srgbClr val="F9E9D9"/>
                </a:solidFill>
                <a:latin typeface="Passion One"/>
                <a:ea typeface="Passion One"/>
                <a:cs typeface="Passion One"/>
                <a:sym typeface="Passion One"/>
              </a:defRPr>
            </a:lvl2pPr>
            <a:lvl3pPr lvl="2" algn="ctr">
              <a:lnSpc>
                <a:spcPct val="100000"/>
              </a:lnSpc>
              <a:spcBef>
                <a:spcPts val="1600"/>
              </a:spcBef>
              <a:spcAft>
                <a:spcPts val="0"/>
              </a:spcAft>
              <a:buSzPts val="1200"/>
              <a:buNone/>
              <a:defRPr sz="1600">
                <a:solidFill>
                  <a:srgbClr val="F9E9D9"/>
                </a:solidFill>
                <a:latin typeface="Passion One"/>
                <a:ea typeface="Passion One"/>
                <a:cs typeface="Passion One"/>
                <a:sym typeface="Passion One"/>
              </a:defRPr>
            </a:lvl3pPr>
            <a:lvl4pPr lvl="3" algn="ctr">
              <a:lnSpc>
                <a:spcPct val="100000"/>
              </a:lnSpc>
              <a:spcBef>
                <a:spcPts val="1600"/>
              </a:spcBef>
              <a:spcAft>
                <a:spcPts val="0"/>
              </a:spcAft>
              <a:buSzPts val="1200"/>
              <a:buNone/>
              <a:defRPr sz="1600">
                <a:solidFill>
                  <a:srgbClr val="F9E9D9"/>
                </a:solidFill>
                <a:latin typeface="Passion One"/>
                <a:ea typeface="Passion One"/>
                <a:cs typeface="Passion One"/>
                <a:sym typeface="Passion One"/>
              </a:defRPr>
            </a:lvl4pPr>
            <a:lvl5pPr lvl="4" algn="ctr">
              <a:lnSpc>
                <a:spcPct val="100000"/>
              </a:lnSpc>
              <a:spcBef>
                <a:spcPts val="1600"/>
              </a:spcBef>
              <a:spcAft>
                <a:spcPts val="0"/>
              </a:spcAft>
              <a:buSzPts val="1200"/>
              <a:buNone/>
              <a:defRPr sz="1600">
                <a:solidFill>
                  <a:srgbClr val="F9E9D9"/>
                </a:solidFill>
                <a:latin typeface="Passion One"/>
                <a:ea typeface="Passion One"/>
                <a:cs typeface="Passion One"/>
                <a:sym typeface="Passion One"/>
              </a:defRPr>
            </a:lvl5pPr>
            <a:lvl6pPr lvl="5" algn="ctr">
              <a:lnSpc>
                <a:spcPct val="100000"/>
              </a:lnSpc>
              <a:spcBef>
                <a:spcPts val="1600"/>
              </a:spcBef>
              <a:spcAft>
                <a:spcPts val="0"/>
              </a:spcAft>
              <a:buSzPts val="1200"/>
              <a:buNone/>
              <a:defRPr sz="1600">
                <a:solidFill>
                  <a:srgbClr val="F9E9D9"/>
                </a:solidFill>
                <a:latin typeface="Passion One"/>
                <a:ea typeface="Passion One"/>
                <a:cs typeface="Passion One"/>
                <a:sym typeface="Passion One"/>
              </a:defRPr>
            </a:lvl6pPr>
            <a:lvl7pPr lvl="6" algn="ctr">
              <a:lnSpc>
                <a:spcPct val="100000"/>
              </a:lnSpc>
              <a:spcBef>
                <a:spcPts val="1600"/>
              </a:spcBef>
              <a:spcAft>
                <a:spcPts val="0"/>
              </a:spcAft>
              <a:buSzPts val="1200"/>
              <a:buNone/>
              <a:defRPr sz="1600">
                <a:solidFill>
                  <a:srgbClr val="F9E9D9"/>
                </a:solidFill>
                <a:latin typeface="Passion One"/>
                <a:ea typeface="Passion One"/>
                <a:cs typeface="Passion One"/>
                <a:sym typeface="Passion One"/>
              </a:defRPr>
            </a:lvl7pPr>
            <a:lvl8pPr lvl="7" algn="ctr">
              <a:lnSpc>
                <a:spcPct val="100000"/>
              </a:lnSpc>
              <a:spcBef>
                <a:spcPts val="1600"/>
              </a:spcBef>
              <a:spcAft>
                <a:spcPts val="0"/>
              </a:spcAft>
              <a:buSzPts val="1200"/>
              <a:buNone/>
              <a:defRPr sz="1600">
                <a:solidFill>
                  <a:srgbClr val="F9E9D9"/>
                </a:solidFill>
                <a:latin typeface="Passion One"/>
                <a:ea typeface="Passion One"/>
                <a:cs typeface="Passion One"/>
                <a:sym typeface="Passion One"/>
              </a:defRPr>
            </a:lvl8pPr>
            <a:lvl9pPr lvl="8" algn="ctr">
              <a:lnSpc>
                <a:spcPct val="100000"/>
              </a:lnSpc>
              <a:spcBef>
                <a:spcPts val="1600"/>
              </a:spcBef>
              <a:spcAft>
                <a:spcPts val="1600"/>
              </a:spcAft>
              <a:buSzPts val="1200"/>
              <a:buNone/>
              <a:defRPr sz="1600">
                <a:solidFill>
                  <a:srgbClr val="F9E9D9"/>
                </a:solidFill>
                <a:latin typeface="Passion One"/>
                <a:ea typeface="Passion One"/>
                <a:cs typeface="Passion One"/>
                <a:sym typeface="Passion One"/>
              </a:defRPr>
            </a:lvl9pPr>
          </a:lstStyle>
          <a:p>
            <a:endParaRPr/>
          </a:p>
        </p:txBody>
      </p:sp>
      <p:sp>
        <p:nvSpPr>
          <p:cNvPr id="27" name="Google Shape;27;p32"/>
          <p:cNvSpPr txBox="1">
            <a:spLocks noGrp="1"/>
          </p:cNvSpPr>
          <p:nvPr>
            <p:ph type="subTitle" idx="3"/>
          </p:nvPr>
        </p:nvSpPr>
        <p:spPr>
          <a:xfrm>
            <a:off x="674038" y="2454993"/>
            <a:ext cx="2913000" cy="6114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200"/>
              <a:buNone/>
              <a:defRPr sz="1600">
                <a:solidFill>
                  <a:srgbClr val="F9E9D9"/>
                </a:solidFill>
                <a:latin typeface="Passion One"/>
                <a:ea typeface="Passion One"/>
                <a:cs typeface="Passion One"/>
                <a:sym typeface="Passion One"/>
              </a:defRPr>
            </a:lvl1pPr>
            <a:lvl2pPr lvl="1" algn="ctr">
              <a:lnSpc>
                <a:spcPct val="100000"/>
              </a:lnSpc>
              <a:spcBef>
                <a:spcPts val="1600"/>
              </a:spcBef>
              <a:spcAft>
                <a:spcPts val="0"/>
              </a:spcAft>
              <a:buSzPts val="1200"/>
              <a:buNone/>
              <a:defRPr sz="1600">
                <a:solidFill>
                  <a:srgbClr val="F9E9D9"/>
                </a:solidFill>
                <a:latin typeface="Passion One"/>
                <a:ea typeface="Passion One"/>
                <a:cs typeface="Passion One"/>
                <a:sym typeface="Passion One"/>
              </a:defRPr>
            </a:lvl2pPr>
            <a:lvl3pPr lvl="2" algn="ctr">
              <a:lnSpc>
                <a:spcPct val="100000"/>
              </a:lnSpc>
              <a:spcBef>
                <a:spcPts val="1600"/>
              </a:spcBef>
              <a:spcAft>
                <a:spcPts val="0"/>
              </a:spcAft>
              <a:buSzPts val="1200"/>
              <a:buNone/>
              <a:defRPr sz="1600">
                <a:solidFill>
                  <a:srgbClr val="F9E9D9"/>
                </a:solidFill>
                <a:latin typeface="Passion One"/>
                <a:ea typeface="Passion One"/>
                <a:cs typeface="Passion One"/>
                <a:sym typeface="Passion One"/>
              </a:defRPr>
            </a:lvl3pPr>
            <a:lvl4pPr lvl="3" algn="ctr">
              <a:lnSpc>
                <a:spcPct val="100000"/>
              </a:lnSpc>
              <a:spcBef>
                <a:spcPts val="1600"/>
              </a:spcBef>
              <a:spcAft>
                <a:spcPts val="0"/>
              </a:spcAft>
              <a:buSzPts val="1200"/>
              <a:buNone/>
              <a:defRPr sz="1600">
                <a:solidFill>
                  <a:srgbClr val="F9E9D9"/>
                </a:solidFill>
                <a:latin typeface="Passion One"/>
                <a:ea typeface="Passion One"/>
                <a:cs typeface="Passion One"/>
                <a:sym typeface="Passion One"/>
              </a:defRPr>
            </a:lvl4pPr>
            <a:lvl5pPr lvl="4" algn="ctr">
              <a:lnSpc>
                <a:spcPct val="100000"/>
              </a:lnSpc>
              <a:spcBef>
                <a:spcPts val="1600"/>
              </a:spcBef>
              <a:spcAft>
                <a:spcPts val="0"/>
              </a:spcAft>
              <a:buSzPts val="1200"/>
              <a:buNone/>
              <a:defRPr sz="1600">
                <a:solidFill>
                  <a:srgbClr val="F9E9D9"/>
                </a:solidFill>
                <a:latin typeface="Passion One"/>
                <a:ea typeface="Passion One"/>
                <a:cs typeface="Passion One"/>
                <a:sym typeface="Passion One"/>
              </a:defRPr>
            </a:lvl5pPr>
            <a:lvl6pPr lvl="5" algn="ctr">
              <a:lnSpc>
                <a:spcPct val="100000"/>
              </a:lnSpc>
              <a:spcBef>
                <a:spcPts val="1600"/>
              </a:spcBef>
              <a:spcAft>
                <a:spcPts val="0"/>
              </a:spcAft>
              <a:buSzPts val="1200"/>
              <a:buNone/>
              <a:defRPr sz="1600">
                <a:solidFill>
                  <a:srgbClr val="F9E9D9"/>
                </a:solidFill>
                <a:latin typeface="Passion One"/>
                <a:ea typeface="Passion One"/>
                <a:cs typeface="Passion One"/>
                <a:sym typeface="Passion One"/>
              </a:defRPr>
            </a:lvl6pPr>
            <a:lvl7pPr lvl="6" algn="ctr">
              <a:lnSpc>
                <a:spcPct val="100000"/>
              </a:lnSpc>
              <a:spcBef>
                <a:spcPts val="1600"/>
              </a:spcBef>
              <a:spcAft>
                <a:spcPts val="0"/>
              </a:spcAft>
              <a:buSzPts val="1200"/>
              <a:buNone/>
              <a:defRPr sz="1600">
                <a:solidFill>
                  <a:srgbClr val="F9E9D9"/>
                </a:solidFill>
                <a:latin typeface="Passion One"/>
                <a:ea typeface="Passion One"/>
                <a:cs typeface="Passion One"/>
                <a:sym typeface="Passion One"/>
              </a:defRPr>
            </a:lvl7pPr>
            <a:lvl8pPr lvl="7" algn="ctr">
              <a:lnSpc>
                <a:spcPct val="100000"/>
              </a:lnSpc>
              <a:spcBef>
                <a:spcPts val="1600"/>
              </a:spcBef>
              <a:spcAft>
                <a:spcPts val="0"/>
              </a:spcAft>
              <a:buSzPts val="1200"/>
              <a:buNone/>
              <a:defRPr sz="1600">
                <a:solidFill>
                  <a:srgbClr val="F9E9D9"/>
                </a:solidFill>
                <a:latin typeface="Passion One"/>
                <a:ea typeface="Passion One"/>
                <a:cs typeface="Passion One"/>
                <a:sym typeface="Passion One"/>
              </a:defRPr>
            </a:lvl8pPr>
            <a:lvl9pPr lvl="8" algn="ctr">
              <a:lnSpc>
                <a:spcPct val="100000"/>
              </a:lnSpc>
              <a:spcBef>
                <a:spcPts val="1600"/>
              </a:spcBef>
              <a:spcAft>
                <a:spcPts val="1600"/>
              </a:spcAft>
              <a:buSzPts val="1200"/>
              <a:buNone/>
              <a:defRPr sz="1600">
                <a:solidFill>
                  <a:srgbClr val="F9E9D9"/>
                </a:solidFill>
                <a:latin typeface="Passion One"/>
                <a:ea typeface="Passion One"/>
                <a:cs typeface="Passion One"/>
                <a:sym typeface="Passion One"/>
              </a:defRPr>
            </a:lvl9pPr>
          </a:lstStyle>
          <a:p>
            <a:endParaRPr/>
          </a:p>
        </p:txBody>
      </p:sp>
      <p:sp>
        <p:nvSpPr>
          <p:cNvPr id="28" name="Google Shape;28;p32"/>
          <p:cNvSpPr txBox="1">
            <a:spLocks noGrp="1"/>
          </p:cNvSpPr>
          <p:nvPr>
            <p:ph type="subTitle" idx="4"/>
          </p:nvPr>
        </p:nvSpPr>
        <p:spPr>
          <a:xfrm>
            <a:off x="3617650" y="2716163"/>
            <a:ext cx="1816800" cy="5778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200"/>
              <a:buNone/>
              <a:defRPr>
                <a:solidFill>
                  <a:srgbClr val="F9E9D9"/>
                </a:solidFill>
              </a:defRPr>
            </a:lvl1pPr>
            <a:lvl2pPr lvl="1" algn="ctr">
              <a:lnSpc>
                <a:spcPct val="100000"/>
              </a:lnSpc>
              <a:spcBef>
                <a:spcPts val="1600"/>
              </a:spcBef>
              <a:spcAft>
                <a:spcPts val="0"/>
              </a:spcAft>
              <a:buSzPts val="1200"/>
              <a:buNone/>
              <a:defRPr>
                <a:solidFill>
                  <a:srgbClr val="F9E9D9"/>
                </a:solidFill>
              </a:defRPr>
            </a:lvl2pPr>
            <a:lvl3pPr lvl="2" algn="ctr">
              <a:lnSpc>
                <a:spcPct val="100000"/>
              </a:lnSpc>
              <a:spcBef>
                <a:spcPts val="1600"/>
              </a:spcBef>
              <a:spcAft>
                <a:spcPts val="0"/>
              </a:spcAft>
              <a:buSzPts val="1200"/>
              <a:buNone/>
              <a:defRPr>
                <a:solidFill>
                  <a:srgbClr val="F9E9D9"/>
                </a:solidFill>
              </a:defRPr>
            </a:lvl3pPr>
            <a:lvl4pPr lvl="3" algn="ctr">
              <a:lnSpc>
                <a:spcPct val="100000"/>
              </a:lnSpc>
              <a:spcBef>
                <a:spcPts val="1600"/>
              </a:spcBef>
              <a:spcAft>
                <a:spcPts val="0"/>
              </a:spcAft>
              <a:buSzPts val="1200"/>
              <a:buNone/>
              <a:defRPr>
                <a:solidFill>
                  <a:srgbClr val="F9E9D9"/>
                </a:solidFill>
              </a:defRPr>
            </a:lvl4pPr>
            <a:lvl5pPr lvl="4" algn="ctr">
              <a:lnSpc>
                <a:spcPct val="100000"/>
              </a:lnSpc>
              <a:spcBef>
                <a:spcPts val="1600"/>
              </a:spcBef>
              <a:spcAft>
                <a:spcPts val="0"/>
              </a:spcAft>
              <a:buSzPts val="1200"/>
              <a:buNone/>
              <a:defRPr>
                <a:solidFill>
                  <a:srgbClr val="F9E9D9"/>
                </a:solidFill>
              </a:defRPr>
            </a:lvl5pPr>
            <a:lvl6pPr lvl="5" algn="ctr">
              <a:lnSpc>
                <a:spcPct val="100000"/>
              </a:lnSpc>
              <a:spcBef>
                <a:spcPts val="1600"/>
              </a:spcBef>
              <a:spcAft>
                <a:spcPts val="0"/>
              </a:spcAft>
              <a:buSzPts val="1200"/>
              <a:buNone/>
              <a:defRPr>
                <a:solidFill>
                  <a:srgbClr val="F9E9D9"/>
                </a:solidFill>
              </a:defRPr>
            </a:lvl6pPr>
            <a:lvl7pPr lvl="6" algn="ctr">
              <a:lnSpc>
                <a:spcPct val="100000"/>
              </a:lnSpc>
              <a:spcBef>
                <a:spcPts val="1600"/>
              </a:spcBef>
              <a:spcAft>
                <a:spcPts val="0"/>
              </a:spcAft>
              <a:buSzPts val="1200"/>
              <a:buNone/>
              <a:defRPr>
                <a:solidFill>
                  <a:srgbClr val="F9E9D9"/>
                </a:solidFill>
              </a:defRPr>
            </a:lvl7pPr>
            <a:lvl8pPr lvl="7" algn="ctr">
              <a:lnSpc>
                <a:spcPct val="100000"/>
              </a:lnSpc>
              <a:spcBef>
                <a:spcPts val="1600"/>
              </a:spcBef>
              <a:spcAft>
                <a:spcPts val="0"/>
              </a:spcAft>
              <a:buSzPts val="1200"/>
              <a:buNone/>
              <a:defRPr>
                <a:solidFill>
                  <a:srgbClr val="F9E9D9"/>
                </a:solidFill>
              </a:defRPr>
            </a:lvl8pPr>
            <a:lvl9pPr lvl="8" algn="ctr">
              <a:lnSpc>
                <a:spcPct val="100000"/>
              </a:lnSpc>
              <a:spcBef>
                <a:spcPts val="1600"/>
              </a:spcBef>
              <a:spcAft>
                <a:spcPts val="1600"/>
              </a:spcAft>
              <a:buSzPts val="1200"/>
              <a:buNone/>
              <a:defRPr>
                <a:solidFill>
                  <a:srgbClr val="F9E9D9"/>
                </a:solidFill>
              </a:defRPr>
            </a:lvl9pPr>
          </a:lstStyle>
          <a:p>
            <a:endParaRPr/>
          </a:p>
        </p:txBody>
      </p:sp>
      <p:sp>
        <p:nvSpPr>
          <p:cNvPr id="29" name="Google Shape;29;p32"/>
          <p:cNvSpPr txBox="1">
            <a:spLocks noGrp="1"/>
          </p:cNvSpPr>
          <p:nvPr>
            <p:ph type="subTitle" idx="5"/>
          </p:nvPr>
        </p:nvSpPr>
        <p:spPr>
          <a:xfrm>
            <a:off x="1222163" y="2716163"/>
            <a:ext cx="1816800" cy="5778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200"/>
              <a:buNone/>
              <a:defRPr>
                <a:solidFill>
                  <a:srgbClr val="F9E9D9"/>
                </a:solidFill>
              </a:defRPr>
            </a:lvl1pPr>
            <a:lvl2pPr lvl="1" algn="ctr">
              <a:lnSpc>
                <a:spcPct val="100000"/>
              </a:lnSpc>
              <a:spcBef>
                <a:spcPts val="1600"/>
              </a:spcBef>
              <a:spcAft>
                <a:spcPts val="0"/>
              </a:spcAft>
              <a:buSzPts val="1200"/>
              <a:buNone/>
              <a:defRPr>
                <a:solidFill>
                  <a:srgbClr val="F9E9D9"/>
                </a:solidFill>
              </a:defRPr>
            </a:lvl2pPr>
            <a:lvl3pPr lvl="2" algn="ctr">
              <a:lnSpc>
                <a:spcPct val="100000"/>
              </a:lnSpc>
              <a:spcBef>
                <a:spcPts val="1600"/>
              </a:spcBef>
              <a:spcAft>
                <a:spcPts val="0"/>
              </a:spcAft>
              <a:buSzPts val="1200"/>
              <a:buNone/>
              <a:defRPr>
                <a:solidFill>
                  <a:srgbClr val="F9E9D9"/>
                </a:solidFill>
              </a:defRPr>
            </a:lvl3pPr>
            <a:lvl4pPr lvl="3" algn="ctr">
              <a:lnSpc>
                <a:spcPct val="100000"/>
              </a:lnSpc>
              <a:spcBef>
                <a:spcPts val="1600"/>
              </a:spcBef>
              <a:spcAft>
                <a:spcPts val="0"/>
              </a:spcAft>
              <a:buSzPts val="1200"/>
              <a:buNone/>
              <a:defRPr>
                <a:solidFill>
                  <a:srgbClr val="F9E9D9"/>
                </a:solidFill>
              </a:defRPr>
            </a:lvl4pPr>
            <a:lvl5pPr lvl="4" algn="ctr">
              <a:lnSpc>
                <a:spcPct val="100000"/>
              </a:lnSpc>
              <a:spcBef>
                <a:spcPts val="1600"/>
              </a:spcBef>
              <a:spcAft>
                <a:spcPts val="0"/>
              </a:spcAft>
              <a:buSzPts val="1200"/>
              <a:buNone/>
              <a:defRPr>
                <a:solidFill>
                  <a:srgbClr val="F9E9D9"/>
                </a:solidFill>
              </a:defRPr>
            </a:lvl5pPr>
            <a:lvl6pPr lvl="5" algn="ctr">
              <a:lnSpc>
                <a:spcPct val="100000"/>
              </a:lnSpc>
              <a:spcBef>
                <a:spcPts val="1600"/>
              </a:spcBef>
              <a:spcAft>
                <a:spcPts val="0"/>
              </a:spcAft>
              <a:buSzPts val="1200"/>
              <a:buNone/>
              <a:defRPr>
                <a:solidFill>
                  <a:srgbClr val="F9E9D9"/>
                </a:solidFill>
              </a:defRPr>
            </a:lvl6pPr>
            <a:lvl7pPr lvl="6" algn="ctr">
              <a:lnSpc>
                <a:spcPct val="100000"/>
              </a:lnSpc>
              <a:spcBef>
                <a:spcPts val="1600"/>
              </a:spcBef>
              <a:spcAft>
                <a:spcPts val="0"/>
              </a:spcAft>
              <a:buSzPts val="1200"/>
              <a:buNone/>
              <a:defRPr>
                <a:solidFill>
                  <a:srgbClr val="F9E9D9"/>
                </a:solidFill>
              </a:defRPr>
            </a:lvl7pPr>
            <a:lvl8pPr lvl="7" algn="ctr">
              <a:lnSpc>
                <a:spcPct val="100000"/>
              </a:lnSpc>
              <a:spcBef>
                <a:spcPts val="1600"/>
              </a:spcBef>
              <a:spcAft>
                <a:spcPts val="0"/>
              </a:spcAft>
              <a:buSzPts val="1200"/>
              <a:buNone/>
              <a:defRPr>
                <a:solidFill>
                  <a:srgbClr val="F9E9D9"/>
                </a:solidFill>
              </a:defRPr>
            </a:lvl8pPr>
            <a:lvl9pPr lvl="8" algn="ctr">
              <a:lnSpc>
                <a:spcPct val="100000"/>
              </a:lnSpc>
              <a:spcBef>
                <a:spcPts val="1600"/>
              </a:spcBef>
              <a:spcAft>
                <a:spcPts val="1600"/>
              </a:spcAft>
              <a:buSzPts val="1200"/>
              <a:buNone/>
              <a:defRPr>
                <a:solidFill>
                  <a:srgbClr val="F9E9D9"/>
                </a:solidFill>
              </a:defRPr>
            </a:lvl9pPr>
          </a:lstStyle>
          <a:p>
            <a:endParaRPr/>
          </a:p>
        </p:txBody>
      </p:sp>
      <p:sp>
        <p:nvSpPr>
          <p:cNvPr id="30" name="Google Shape;30;p32"/>
          <p:cNvSpPr txBox="1">
            <a:spLocks noGrp="1"/>
          </p:cNvSpPr>
          <p:nvPr>
            <p:ph type="subTitle" idx="6"/>
          </p:nvPr>
        </p:nvSpPr>
        <p:spPr>
          <a:xfrm>
            <a:off x="6013138" y="2716175"/>
            <a:ext cx="1816800" cy="5778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200"/>
              <a:buNone/>
              <a:defRPr>
                <a:solidFill>
                  <a:srgbClr val="F9E9D9"/>
                </a:solidFill>
              </a:defRPr>
            </a:lvl1pPr>
            <a:lvl2pPr lvl="1" algn="ctr">
              <a:lnSpc>
                <a:spcPct val="100000"/>
              </a:lnSpc>
              <a:spcBef>
                <a:spcPts val="1600"/>
              </a:spcBef>
              <a:spcAft>
                <a:spcPts val="0"/>
              </a:spcAft>
              <a:buSzPts val="1200"/>
              <a:buNone/>
              <a:defRPr>
                <a:solidFill>
                  <a:srgbClr val="F9E9D9"/>
                </a:solidFill>
              </a:defRPr>
            </a:lvl2pPr>
            <a:lvl3pPr lvl="2" algn="ctr">
              <a:lnSpc>
                <a:spcPct val="100000"/>
              </a:lnSpc>
              <a:spcBef>
                <a:spcPts val="1600"/>
              </a:spcBef>
              <a:spcAft>
                <a:spcPts val="0"/>
              </a:spcAft>
              <a:buSzPts val="1200"/>
              <a:buNone/>
              <a:defRPr>
                <a:solidFill>
                  <a:srgbClr val="F9E9D9"/>
                </a:solidFill>
              </a:defRPr>
            </a:lvl3pPr>
            <a:lvl4pPr lvl="3" algn="ctr">
              <a:lnSpc>
                <a:spcPct val="100000"/>
              </a:lnSpc>
              <a:spcBef>
                <a:spcPts val="1600"/>
              </a:spcBef>
              <a:spcAft>
                <a:spcPts val="0"/>
              </a:spcAft>
              <a:buSzPts val="1200"/>
              <a:buNone/>
              <a:defRPr>
                <a:solidFill>
                  <a:srgbClr val="F9E9D9"/>
                </a:solidFill>
              </a:defRPr>
            </a:lvl4pPr>
            <a:lvl5pPr lvl="4" algn="ctr">
              <a:lnSpc>
                <a:spcPct val="100000"/>
              </a:lnSpc>
              <a:spcBef>
                <a:spcPts val="1600"/>
              </a:spcBef>
              <a:spcAft>
                <a:spcPts val="0"/>
              </a:spcAft>
              <a:buSzPts val="1200"/>
              <a:buNone/>
              <a:defRPr>
                <a:solidFill>
                  <a:srgbClr val="F9E9D9"/>
                </a:solidFill>
              </a:defRPr>
            </a:lvl5pPr>
            <a:lvl6pPr lvl="5" algn="ctr">
              <a:lnSpc>
                <a:spcPct val="100000"/>
              </a:lnSpc>
              <a:spcBef>
                <a:spcPts val="1600"/>
              </a:spcBef>
              <a:spcAft>
                <a:spcPts val="0"/>
              </a:spcAft>
              <a:buSzPts val="1200"/>
              <a:buNone/>
              <a:defRPr>
                <a:solidFill>
                  <a:srgbClr val="F9E9D9"/>
                </a:solidFill>
              </a:defRPr>
            </a:lvl6pPr>
            <a:lvl7pPr lvl="6" algn="ctr">
              <a:lnSpc>
                <a:spcPct val="100000"/>
              </a:lnSpc>
              <a:spcBef>
                <a:spcPts val="1600"/>
              </a:spcBef>
              <a:spcAft>
                <a:spcPts val="0"/>
              </a:spcAft>
              <a:buSzPts val="1200"/>
              <a:buNone/>
              <a:defRPr>
                <a:solidFill>
                  <a:srgbClr val="F9E9D9"/>
                </a:solidFill>
              </a:defRPr>
            </a:lvl7pPr>
            <a:lvl8pPr lvl="7" algn="ctr">
              <a:lnSpc>
                <a:spcPct val="100000"/>
              </a:lnSpc>
              <a:spcBef>
                <a:spcPts val="1600"/>
              </a:spcBef>
              <a:spcAft>
                <a:spcPts val="0"/>
              </a:spcAft>
              <a:buSzPts val="1200"/>
              <a:buNone/>
              <a:defRPr>
                <a:solidFill>
                  <a:srgbClr val="F9E9D9"/>
                </a:solidFill>
              </a:defRPr>
            </a:lvl8pPr>
            <a:lvl9pPr lvl="8" algn="ctr">
              <a:lnSpc>
                <a:spcPct val="100000"/>
              </a:lnSpc>
              <a:spcBef>
                <a:spcPts val="1600"/>
              </a:spcBef>
              <a:spcAft>
                <a:spcPts val="1600"/>
              </a:spcAft>
              <a:buSzPts val="1200"/>
              <a:buNone/>
              <a:defRPr>
                <a:solidFill>
                  <a:srgbClr val="F9E9D9"/>
                </a:solidFill>
              </a:defRPr>
            </a:lvl9pPr>
          </a:lstStyle>
          <a:p>
            <a:endParaRPr/>
          </a:p>
        </p:txBody>
      </p:sp>
      <p:sp>
        <p:nvSpPr>
          <p:cNvPr id="31" name="Google Shape;31;p32"/>
          <p:cNvSpPr txBox="1">
            <a:spLocks noGrp="1"/>
          </p:cNvSpPr>
          <p:nvPr>
            <p:ph type="ctrTitle"/>
          </p:nvPr>
        </p:nvSpPr>
        <p:spPr>
          <a:xfrm>
            <a:off x="430975" y="817500"/>
            <a:ext cx="8282100" cy="5778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rgbClr val="F9E9D9"/>
              </a:buClr>
              <a:buSzPts val="2400"/>
              <a:buNone/>
              <a:defRPr sz="2400">
                <a:solidFill>
                  <a:srgbClr val="F9E9D9"/>
                </a:solidFill>
              </a:defRPr>
            </a:lvl1pPr>
            <a:lvl2pPr lvl="1" algn="ctr">
              <a:lnSpc>
                <a:spcPct val="100000"/>
              </a:lnSpc>
              <a:spcBef>
                <a:spcPts val="0"/>
              </a:spcBef>
              <a:spcAft>
                <a:spcPts val="0"/>
              </a:spcAft>
              <a:buClr>
                <a:srgbClr val="F9E9D9"/>
              </a:buClr>
              <a:buSzPts val="1800"/>
              <a:buNone/>
              <a:defRPr sz="1800">
                <a:solidFill>
                  <a:srgbClr val="F9E9D9"/>
                </a:solidFill>
              </a:defRPr>
            </a:lvl2pPr>
            <a:lvl3pPr lvl="2" algn="ctr">
              <a:lnSpc>
                <a:spcPct val="100000"/>
              </a:lnSpc>
              <a:spcBef>
                <a:spcPts val="0"/>
              </a:spcBef>
              <a:spcAft>
                <a:spcPts val="0"/>
              </a:spcAft>
              <a:buClr>
                <a:srgbClr val="F9E9D9"/>
              </a:buClr>
              <a:buSzPts val="1800"/>
              <a:buNone/>
              <a:defRPr sz="1800">
                <a:solidFill>
                  <a:srgbClr val="F9E9D9"/>
                </a:solidFill>
              </a:defRPr>
            </a:lvl3pPr>
            <a:lvl4pPr lvl="3" algn="ctr">
              <a:lnSpc>
                <a:spcPct val="100000"/>
              </a:lnSpc>
              <a:spcBef>
                <a:spcPts val="0"/>
              </a:spcBef>
              <a:spcAft>
                <a:spcPts val="0"/>
              </a:spcAft>
              <a:buClr>
                <a:srgbClr val="F9E9D9"/>
              </a:buClr>
              <a:buSzPts val="1800"/>
              <a:buNone/>
              <a:defRPr sz="1800">
                <a:solidFill>
                  <a:srgbClr val="F9E9D9"/>
                </a:solidFill>
              </a:defRPr>
            </a:lvl4pPr>
            <a:lvl5pPr lvl="4" algn="ctr">
              <a:lnSpc>
                <a:spcPct val="100000"/>
              </a:lnSpc>
              <a:spcBef>
                <a:spcPts val="0"/>
              </a:spcBef>
              <a:spcAft>
                <a:spcPts val="0"/>
              </a:spcAft>
              <a:buClr>
                <a:srgbClr val="F9E9D9"/>
              </a:buClr>
              <a:buSzPts val="1800"/>
              <a:buNone/>
              <a:defRPr sz="1800">
                <a:solidFill>
                  <a:srgbClr val="F9E9D9"/>
                </a:solidFill>
              </a:defRPr>
            </a:lvl5pPr>
            <a:lvl6pPr lvl="5" algn="ctr">
              <a:lnSpc>
                <a:spcPct val="100000"/>
              </a:lnSpc>
              <a:spcBef>
                <a:spcPts val="0"/>
              </a:spcBef>
              <a:spcAft>
                <a:spcPts val="0"/>
              </a:spcAft>
              <a:buClr>
                <a:srgbClr val="F9E9D9"/>
              </a:buClr>
              <a:buSzPts val="1800"/>
              <a:buNone/>
              <a:defRPr sz="1800">
                <a:solidFill>
                  <a:srgbClr val="F9E9D9"/>
                </a:solidFill>
              </a:defRPr>
            </a:lvl6pPr>
            <a:lvl7pPr lvl="6" algn="ctr">
              <a:lnSpc>
                <a:spcPct val="100000"/>
              </a:lnSpc>
              <a:spcBef>
                <a:spcPts val="0"/>
              </a:spcBef>
              <a:spcAft>
                <a:spcPts val="0"/>
              </a:spcAft>
              <a:buClr>
                <a:srgbClr val="F9E9D9"/>
              </a:buClr>
              <a:buSzPts val="1800"/>
              <a:buNone/>
              <a:defRPr sz="1800">
                <a:solidFill>
                  <a:srgbClr val="F9E9D9"/>
                </a:solidFill>
              </a:defRPr>
            </a:lvl7pPr>
            <a:lvl8pPr lvl="7" algn="ctr">
              <a:lnSpc>
                <a:spcPct val="100000"/>
              </a:lnSpc>
              <a:spcBef>
                <a:spcPts val="0"/>
              </a:spcBef>
              <a:spcAft>
                <a:spcPts val="0"/>
              </a:spcAft>
              <a:buClr>
                <a:srgbClr val="F9E9D9"/>
              </a:buClr>
              <a:buSzPts val="1800"/>
              <a:buNone/>
              <a:defRPr sz="1800">
                <a:solidFill>
                  <a:srgbClr val="F9E9D9"/>
                </a:solidFill>
              </a:defRPr>
            </a:lvl8pPr>
            <a:lvl9pPr lvl="8" algn="ctr">
              <a:lnSpc>
                <a:spcPct val="100000"/>
              </a:lnSpc>
              <a:spcBef>
                <a:spcPts val="0"/>
              </a:spcBef>
              <a:spcAft>
                <a:spcPts val="0"/>
              </a:spcAft>
              <a:buClr>
                <a:srgbClr val="F9E9D9"/>
              </a:buClr>
              <a:buSzPts val="1800"/>
              <a:buNone/>
              <a:defRPr sz="1800">
                <a:solidFill>
                  <a:srgbClr val="F9E9D9"/>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TEXT 1">
  <p:cSld name="TITLE_1_1_1_2">
    <p:bg>
      <p:bgPr>
        <a:blipFill>
          <a:blip r:embed="rId2">
            <a:alphaModFix/>
          </a:blip>
          <a:stretch>
            <a:fillRect/>
          </a:stretch>
        </a:blipFill>
        <a:effectLst/>
      </p:bgPr>
    </p:bg>
    <p:spTree>
      <p:nvGrpSpPr>
        <p:cNvPr id="1" name="Shape 32"/>
        <p:cNvGrpSpPr/>
        <p:nvPr/>
      </p:nvGrpSpPr>
      <p:grpSpPr>
        <a:xfrm>
          <a:off x="0" y="0"/>
          <a:ext cx="0" cy="0"/>
          <a:chOff x="0" y="0"/>
          <a:chExt cx="0" cy="0"/>
        </a:xfrm>
      </p:grpSpPr>
      <p:sp>
        <p:nvSpPr>
          <p:cNvPr id="33" name="Google Shape;33;p33"/>
          <p:cNvSpPr txBox="1">
            <a:spLocks noGrp="1"/>
          </p:cNvSpPr>
          <p:nvPr>
            <p:ph type="ctrTitle"/>
          </p:nvPr>
        </p:nvSpPr>
        <p:spPr>
          <a:xfrm>
            <a:off x="3772150" y="1566625"/>
            <a:ext cx="3862800" cy="577800"/>
          </a:xfrm>
          <a:prstGeom prst="rect">
            <a:avLst/>
          </a:prstGeom>
          <a:noFill/>
          <a:ln>
            <a:noFill/>
          </a:ln>
        </p:spPr>
        <p:txBody>
          <a:bodyPr spcFirstLastPara="1" wrap="square" lIns="91425" tIns="91425" rIns="91425" bIns="91425" anchor="b" anchorCtr="0">
            <a:noAutofit/>
          </a:bodyPr>
          <a:lstStyle>
            <a:lvl1pPr lvl="0" algn="r">
              <a:lnSpc>
                <a:spcPct val="100000"/>
              </a:lnSpc>
              <a:spcBef>
                <a:spcPts val="0"/>
              </a:spcBef>
              <a:spcAft>
                <a:spcPts val="0"/>
              </a:spcAft>
              <a:buSzPts val="3000"/>
              <a:buNone/>
              <a:defRPr sz="3000"/>
            </a:lvl1pPr>
            <a:lvl2pPr lvl="1" algn="r">
              <a:lnSpc>
                <a:spcPct val="100000"/>
              </a:lnSpc>
              <a:spcBef>
                <a:spcPts val="0"/>
              </a:spcBef>
              <a:spcAft>
                <a:spcPts val="0"/>
              </a:spcAft>
              <a:buSzPts val="2400"/>
              <a:buNone/>
              <a:defRPr sz="2400"/>
            </a:lvl2pPr>
            <a:lvl3pPr lvl="2" algn="r">
              <a:lnSpc>
                <a:spcPct val="100000"/>
              </a:lnSpc>
              <a:spcBef>
                <a:spcPts val="0"/>
              </a:spcBef>
              <a:spcAft>
                <a:spcPts val="0"/>
              </a:spcAft>
              <a:buSzPts val="2400"/>
              <a:buNone/>
              <a:defRPr sz="2400"/>
            </a:lvl3pPr>
            <a:lvl4pPr lvl="3" algn="r">
              <a:lnSpc>
                <a:spcPct val="100000"/>
              </a:lnSpc>
              <a:spcBef>
                <a:spcPts val="0"/>
              </a:spcBef>
              <a:spcAft>
                <a:spcPts val="0"/>
              </a:spcAft>
              <a:buSzPts val="2400"/>
              <a:buNone/>
              <a:defRPr sz="2400"/>
            </a:lvl4pPr>
            <a:lvl5pPr lvl="4" algn="r">
              <a:lnSpc>
                <a:spcPct val="100000"/>
              </a:lnSpc>
              <a:spcBef>
                <a:spcPts val="0"/>
              </a:spcBef>
              <a:spcAft>
                <a:spcPts val="0"/>
              </a:spcAft>
              <a:buSzPts val="2400"/>
              <a:buNone/>
              <a:defRPr sz="2400"/>
            </a:lvl5pPr>
            <a:lvl6pPr lvl="5" algn="r">
              <a:lnSpc>
                <a:spcPct val="100000"/>
              </a:lnSpc>
              <a:spcBef>
                <a:spcPts val="0"/>
              </a:spcBef>
              <a:spcAft>
                <a:spcPts val="0"/>
              </a:spcAft>
              <a:buSzPts val="2400"/>
              <a:buNone/>
              <a:defRPr sz="2400"/>
            </a:lvl6pPr>
            <a:lvl7pPr lvl="6" algn="r">
              <a:lnSpc>
                <a:spcPct val="100000"/>
              </a:lnSpc>
              <a:spcBef>
                <a:spcPts val="0"/>
              </a:spcBef>
              <a:spcAft>
                <a:spcPts val="0"/>
              </a:spcAft>
              <a:buSzPts val="2400"/>
              <a:buNone/>
              <a:defRPr sz="2400"/>
            </a:lvl7pPr>
            <a:lvl8pPr lvl="7" algn="r">
              <a:lnSpc>
                <a:spcPct val="100000"/>
              </a:lnSpc>
              <a:spcBef>
                <a:spcPts val="0"/>
              </a:spcBef>
              <a:spcAft>
                <a:spcPts val="0"/>
              </a:spcAft>
              <a:buSzPts val="2400"/>
              <a:buNone/>
              <a:defRPr sz="2400"/>
            </a:lvl8pPr>
            <a:lvl9pPr lvl="8" algn="r">
              <a:lnSpc>
                <a:spcPct val="100000"/>
              </a:lnSpc>
              <a:spcBef>
                <a:spcPts val="0"/>
              </a:spcBef>
              <a:spcAft>
                <a:spcPts val="0"/>
              </a:spcAft>
              <a:buSzPts val="2400"/>
              <a:buNone/>
              <a:defRPr sz="2400"/>
            </a:lvl9pPr>
          </a:lstStyle>
          <a:p>
            <a:endParaRPr/>
          </a:p>
        </p:txBody>
      </p:sp>
      <p:sp>
        <p:nvSpPr>
          <p:cNvPr id="34" name="Google Shape;34;p33"/>
          <p:cNvSpPr txBox="1">
            <a:spLocks noGrp="1"/>
          </p:cNvSpPr>
          <p:nvPr>
            <p:ph type="subTitle" idx="1"/>
          </p:nvPr>
        </p:nvSpPr>
        <p:spPr>
          <a:xfrm>
            <a:off x="3771873" y="2081175"/>
            <a:ext cx="3862800" cy="5778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1200"/>
              <a:buNone/>
              <a:defRPr/>
            </a:lvl1pPr>
            <a:lvl2pPr lvl="1" algn="r">
              <a:lnSpc>
                <a:spcPct val="100000"/>
              </a:lnSpc>
              <a:spcBef>
                <a:spcPts val="1600"/>
              </a:spcBef>
              <a:spcAft>
                <a:spcPts val="0"/>
              </a:spcAft>
              <a:buSzPts val="1200"/>
              <a:buNone/>
              <a:defRPr/>
            </a:lvl2pPr>
            <a:lvl3pPr lvl="2" algn="r">
              <a:lnSpc>
                <a:spcPct val="100000"/>
              </a:lnSpc>
              <a:spcBef>
                <a:spcPts val="1600"/>
              </a:spcBef>
              <a:spcAft>
                <a:spcPts val="0"/>
              </a:spcAft>
              <a:buSzPts val="1200"/>
              <a:buNone/>
              <a:defRPr/>
            </a:lvl3pPr>
            <a:lvl4pPr lvl="3" algn="r">
              <a:lnSpc>
                <a:spcPct val="100000"/>
              </a:lnSpc>
              <a:spcBef>
                <a:spcPts val="1600"/>
              </a:spcBef>
              <a:spcAft>
                <a:spcPts val="0"/>
              </a:spcAft>
              <a:buSzPts val="1200"/>
              <a:buNone/>
              <a:defRPr/>
            </a:lvl4pPr>
            <a:lvl5pPr lvl="4" algn="r">
              <a:lnSpc>
                <a:spcPct val="100000"/>
              </a:lnSpc>
              <a:spcBef>
                <a:spcPts val="1600"/>
              </a:spcBef>
              <a:spcAft>
                <a:spcPts val="0"/>
              </a:spcAft>
              <a:buSzPts val="1200"/>
              <a:buNone/>
              <a:defRPr/>
            </a:lvl5pPr>
            <a:lvl6pPr lvl="5" algn="r">
              <a:lnSpc>
                <a:spcPct val="100000"/>
              </a:lnSpc>
              <a:spcBef>
                <a:spcPts val="1600"/>
              </a:spcBef>
              <a:spcAft>
                <a:spcPts val="0"/>
              </a:spcAft>
              <a:buSzPts val="1200"/>
              <a:buNone/>
              <a:defRPr/>
            </a:lvl6pPr>
            <a:lvl7pPr lvl="6" algn="r">
              <a:lnSpc>
                <a:spcPct val="100000"/>
              </a:lnSpc>
              <a:spcBef>
                <a:spcPts val="1600"/>
              </a:spcBef>
              <a:spcAft>
                <a:spcPts val="0"/>
              </a:spcAft>
              <a:buSzPts val="1200"/>
              <a:buNone/>
              <a:defRPr/>
            </a:lvl7pPr>
            <a:lvl8pPr lvl="7" algn="r">
              <a:lnSpc>
                <a:spcPct val="100000"/>
              </a:lnSpc>
              <a:spcBef>
                <a:spcPts val="1600"/>
              </a:spcBef>
              <a:spcAft>
                <a:spcPts val="0"/>
              </a:spcAft>
              <a:buSzPts val="1200"/>
              <a:buNone/>
              <a:defRPr/>
            </a:lvl8pPr>
            <a:lvl9pPr lvl="8" algn="r">
              <a:lnSpc>
                <a:spcPct val="100000"/>
              </a:lnSpc>
              <a:spcBef>
                <a:spcPts val="1600"/>
              </a:spcBef>
              <a:spcAft>
                <a:spcPts val="1600"/>
              </a:spcAft>
              <a:buSzPts val="12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DESIGN">
  <p:cSld name="TITLE_1_1_1_2_1_1">
    <p:bg>
      <p:bgPr>
        <a:blipFill>
          <a:blip r:embed="rId2">
            <a:alphaModFix/>
          </a:blip>
          <a:stretch>
            <a:fillRect/>
          </a:stretch>
        </a:blipFill>
        <a:effectLst/>
      </p:bgPr>
    </p:bg>
    <p:spTree>
      <p:nvGrpSpPr>
        <p:cNvPr id="1" name="Shape 35"/>
        <p:cNvGrpSpPr/>
        <p:nvPr/>
      </p:nvGrpSpPr>
      <p:grpSpPr>
        <a:xfrm>
          <a:off x="0" y="0"/>
          <a:ext cx="0" cy="0"/>
          <a:chOff x="0" y="0"/>
          <a:chExt cx="0" cy="0"/>
        </a:xfrm>
      </p:grpSpPr>
      <p:sp>
        <p:nvSpPr>
          <p:cNvPr id="36" name="Google Shape;36;p34"/>
          <p:cNvSpPr txBox="1">
            <a:spLocks noGrp="1"/>
          </p:cNvSpPr>
          <p:nvPr>
            <p:ph type="ctrTitle"/>
          </p:nvPr>
        </p:nvSpPr>
        <p:spPr>
          <a:xfrm>
            <a:off x="430975" y="817500"/>
            <a:ext cx="8282100" cy="5778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NUMBERS + TEXT ">
  <p:cSld name="TITLE_1_1_1_1_1_2">
    <p:bg>
      <p:bgPr>
        <a:blipFill>
          <a:blip r:embed="rId2">
            <a:alphaModFix/>
          </a:blip>
          <a:stretch>
            <a:fillRect/>
          </a:stretch>
        </a:blipFill>
        <a:effectLst/>
      </p:bgPr>
    </p:bg>
    <p:spTree>
      <p:nvGrpSpPr>
        <p:cNvPr id="1" name="Shape 37"/>
        <p:cNvGrpSpPr/>
        <p:nvPr/>
      </p:nvGrpSpPr>
      <p:grpSpPr>
        <a:xfrm>
          <a:off x="0" y="0"/>
          <a:ext cx="0" cy="0"/>
          <a:chOff x="0" y="0"/>
          <a:chExt cx="0" cy="0"/>
        </a:xfrm>
      </p:grpSpPr>
      <p:sp>
        <p:nvSpPr>
          <p:cNvPr id="38" name="Google Shape;38;p35"/>
          <p:cNvSpPr txBox="1">
            <a:spLocks noGrp="1"/>
          </p:cNvSpPr>
          <p:nvPr>
            <p:ph type="subTitle" idx="1"/>
          </p:nvPr>
        </p:nvSpPr>
        <p:spPr>
          <a:xfrm>
            <a:off x="3973375" y="1224188"/>
            <a:ext cx="4365900" cy="2949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Clr>
                <a:srgbClr val="F9E9D9"/>
              </a:buClr>
              <a:buSzPts val="1200"/>
              <a:buNone/>
              <a:defRPr sz="1200">
                <a:solidFill>
                  <a:srgbClr val="F9E9D9"/>
                </a:solidFill>
              </a:defRPr>
            </a:lvl1pPr>
            <a:lvl2pPr lvl="1" algn="r">
              <a:lnSpc>
                <a:spcPct val="100000"/>
              </a:lnSpc>
              <a:spcBef>
                <a:spcPts val="0"/>
              </a:spcBef>
              <a:spcAft>
                <a:spcPts val="0"/>
              </a:spcAft>
              <a:buClr>
                <a:srgbClr val="F9E9D9"/>
              </a:buClr>
              <a:buSzPts val="1200"/>
              <a:buNone/>
              <a:defRPr sz="1200">
                <a:solidFill>
                  <a:srgbClr val="F9E9D9"/>
                </a:solidFill>
              </a:defRPr>
            </a:lvl2pPr>
            <a:lvl3pPr lvl="2" algn="r">
              <a:lnSpc>
                <a:spcPct val="100000"/>
              </a:lnSpc>
              <a:spcBef>
                <a:spcPts val="0"/>
              </a:spcBef>
              <a:spcAft>
                <a:spcPts val="0"/>
              </a:spcAft>
              <a:buClr>
                <a:srgbClr val="F9E9D9"/>
              </a:buClr>
              <a:buSzPts val="1200"/>
              <a:buNone/>
              <a:defRPr sz="1200">
                <a:solidFill>
                  <a:srgbClr val="F9E9D9"/>
                </a:solidFill>
              </a:defRPr>
            </a:lvl3pPr>
            <a:lvl4pPr lvl="3" algn="r">
              <a:lnSpc>
                <a:spcPct val="100000"/>
              </a:lnSpc>
              <a:spcBef>
                <a:spcPts val="0"/>
              </a:spcBef>
              <a:spcAft>
                <a:spcPts val="0"/>
              </a:spcAft>
              <a:buClr>
                <a:srgbClr val="F9E9D9"/>
              </a:buClr>
              <a:buSzPts val="1200"/>
              <a:buNone/>
              <a:defRPr sz="1200">
                <a:solidFill>
                  <a:srgbClr val="F9E9D9"/>
                </a:solidFill>
              </a:defRPr>
            </a:lvl4pPr>
            <a:lvl5pPr lvl="4" algn="r">
              <a:lnSpc>
                <a:spcPct val="100000"/>
              </a:lnSpc>
              <a:spcBef>
                <a:spcPts val="0"/>
              </a:spcBef>
              <a:spcAft>
                <a:spcPts val="0"/>
              </a:spcAft>
              <a:buClr>
                <a:srgbClr val="F9E9D9"/>
              </a:buClr>
              <a:buSzPts val="1200"/>
              <a:buNone/>
              <a:defRPr sz="1200">
                <a:solidFill>
                  <a:srgbClr val="F9E9D9"/>
                </a:solidFill>
              </a:defRPr>
            </a:lvl5pPr>
            <a:lvl6pPr lvl="5" algn="r">
              <a:lnSpc>
                <a:spcPct val="100000"/>
              </a:lnSpc>
              <a:spcBef>
                <a:spcPts val="0"/>
              </a:spcBef>
              <a:spcAft>
                <a:spcPts val="0"/>
              </a:spcAft>
              <a:buClr>
                <a:srgbClr val="F9E9D9"/>
              </a:buClr>
              <a:buSzPts val="1200"/>
              <a:buNone/>
              <a:defRPr sz="1200">
                <a:solidFill>
                  <a:srgbClr val="F9E9D9"/>
                </a:solidFill>
              </a:defRPr>
            </a:lvl6pPr>
            <a:lvl7pPr lvl="6" algn="r">
              <a:lnSpc>
                <a:spcPct val="100000"/>
              </a:lnSpc>
              <a:spcBef>
                <a:spcPts val="0"/>
              </a:spcBef>
              <a:spcAft>
                <a:spcPts val="0"/>
              </a:spcAft>
              <a:buClr>
                <a:srgbClr val="F9E9D9"/>
              </a:buClr>
              <a:buSzPts val="1200"/>
              <a:buNone/>
              <a:defRPr sz="1200">
                <a:solidFill>
                  <a:srgbClr val="F9E9D9"/>
                </a:solidFill>
              </a:defRPr>
            </a:lvl7pPr>
            <a:lvl8pPr lvl="7" algn="r">
              <a:lnSpc>
                <a:spcPct val="100000"/>
              </a:lnSpc>
              <a:spcBef>
                <a:spcPts val="0"/>
              </a:spcBef>
              <a:spcAft>
                <a:spcPts val="0"/>
              </a:spcAft>
              <a:buClr>
                <a:srgbClr val="F9E9D9"/>
              </a:buClr>
              <a:buSzPts val="1200"/>
              <a:buNone/>
              <a:defRPr sz="1200">
                <a:solidFill>
                  <a:srgbClr val="F9E9D9"/>
                </a:solidFill>
              </a:defRPr>
            </a:lvl8pPr>
            <a:lvl9pPr lvl="8" algn="r">
              <a:lnSpc>
                <a:spcPct val="100000"/>
              </a:lnSpc>
              <a:spcBef>
                <a:spcPts val="0"/>
              </a:spcBef>
              <a:spcAft>
                <a:spcPts val="0"/>
              </a:spcAft>
              <a:buClr>
                <a:srgbClr val="F9E9D9"/>
              </a:buClr>
              <a:buSzPts val="1200"/>
              <a:buNone/>
              <a:defRPr sz="1200">
                <a:solidFill>
                  <a:srgbClr val="F9E9D9"/>
                </a:solidFill>
              </a:defRPr>
            </a:lvl9pPr>
          </a:lstStyle>
          <a:p>
            <a:endParaRPr/>
          </a:p>
        </p:txBody>
      </p:sp>
      <p:sp>
        <p:nvSpPr>
          <p:cNvPr id="39" name="Google Shape;39;p35"/>
          <p:cNvSpPr txBox="1">
            <a:spLocks noGrp="1"/>
          </p:cNvSpPr>
          <p:nvPr>
            <p:ph type="subTitle" idx="2"/>
          </p:nvPr>
        </p:nvSpPr>
        <p:spPr>
          <a:xfrm>
            <a:off x="3973375" y="2250175"/>
            <a:ext cx="4365900" cy="2949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Clr>
                <a:srgbClr val="F9E9D9"/>
              </a:buClr>
              <a:buSzPts val="1200"/>
              <a:buNone/>
              <a:defRPr sz="1200">
                <a:solidFill>
                  <a:srgbClr val="F9E9D9"/>
                </a:solidFill>
              </a:defRPr>
            </a:lvl1pPr>
            <a:lvl2pPr lvl="1" algn="r">
              <a:lnSpc>
                <a:spcPct val="100000"/>
              </a:lnSpc>
              <a:spcBef>
                <a:spcPts val="0"/>
              </a:spcBef>
              <a:spcAft>
                <a:spcPts val="0"/>
              </a:spcAft>
              <a:buClr>
                <a:srgbClr val="F9E9D9"/>
              </a:buClr>
              <a:buSzPts val="1200"/>
              <a:buNone/>
              <a:defRPr sz="1200">
                <a:solidFill>
                  <a:srgbClr val="F9E9D9"/>
                </a:solidFill>
              </a:defRPr>
            </a:lvl2pPr>
            <a:lvl3pPr lvl="2" algn="r">
              <a:lnSpc>
                <a:spcPct val="100000"/>
              </a:lnSpc>
              <a:spcBef>
                <a:spcPts val="0"/>
              </a:spcBef>
              <a:spcAft>
                <a:spcPts val="0"/>
              </a:spcAft>
              <a:buClr>
                <a:srgbClr val="F9E9D9"/>
              </a:buClr>
              <a:buSzPts val="1200"/>
              <a:buNone/>
              <a:defRPr sz="1200">
                <a:solidFill>
                  <a:srgbClr val="F9E9D9"/>
                </a:solidFill>
              </a:defRPr>
            </a:lvl3pPr>
            <a:lvl4pPr lvl="3" algn="r">
              <a:lnSpc>
                <a:spcPct val="100000"/>
              </a:lnSpc>
              <a:spcBef>
                <a:spcPts val="0"/>
              </a:spcBef>
              <a:spcAft>
                <a:spcPts val="0"/>
              </a:spcAft>
              <a:buClr>
                <a:srgbClr val="F9E9D9"/>
              </a:buClr>
              <a:buSzPts val="1200"/>
              <a:buNone/>
              <a:defRPr sz="1200">
                <a:solidFill>
                  <a:srgbClr val="F9E9D9"/>
                </a:solidFill>
              </a:defRPr>
            </a:lvl4pPr>
            <a:lvl5pPr lvl="4" algn="r">
              <a:lnSpc>
                <a:spcPct val="100000"/>
              </a:lnSpc>
              <a:spcBef>
                <a:spcPts val="0"/>
              </a:spcBef>
              <a:spcAft>
                <a:spcPts val="0"/>
              </a:spcAft>
              <a:buClr>
                <a:srgbClr val="F9E9D9"/>
              </a:buClr>
              <a:buSzPts val="1200"/>
              <a:buNone/>
              <a:defRPr sz="1200">
                <a:solidFill>
                  <a:srgbClr val="F9E9D9"/>
                </a:solidFill>
              </a:defRPr>
            </a:lvl5pPr>
            <a:lvl6pPr lvl="5" algn="r">
              <a:lnSpc>
                <a:spcPct val="100000"/>
              </a:lnSpc>
              <a:spcBef>
                <a:spcPts val="0"/>
              </a:spcBef>
              <a:spcAft>
                <a:spcPts val="0"/>
              </a:spcAft>
              <a:buClr>
                <a:srgbClr val="F9E9D9"/>
              </a:buClr>
              <a:buSzPts val="1200"/>
              <a:buNone/>
              <a:defRPr sz="1200">
                <a:solidFill>
                  <a:srgbClr val="F9E9D9"/>
                </a:solidFill>
              </a:defRPr>
            </a:lvl6pPr>
            <a:lvl7pPr lvl="6" algn="r">
              <a:lnSpc>
                <a:spcPct val="100000"/>
              </a:lnSpc>
              <a:spcBef>
                <a:spcPts val="0"/>
              </a:spcBef>
              <a:spcAft>
                <a:spcPts val="0"/>
              </a:spcAft>
              <a:buClr>
                <a:srgbClr val="F9E9D9"/>
              </a:buClr>
              <a:buSzPts val="1200"/>
              <a:buNone/>
              <a:defRPr sz="1200">
                <a:solidFill>
                  <a:srgbClr val="F9E9D9"/>
                </a:solidFill>
              </a:defRPr>
            </a:lvl7pPr>
            <a:lvl8pPr lvl="7" algn="r">
              <a:lnSpc>
                <a:spcPct val="100000"/>
              </a:lnSpc>
              <a:spcBef>
                <a:spcPts val="0"/>
              </a:spcBef>
              <a:spcAft>
                <a:spcPts val="0"/>
              </a:spcAft>
              <a:buClr>
                <a:srgbClr val="F9E9D9"/>
              </a:buClr>
              <a:buSzPts val="1200"/>
              <a:buNone/>
              <a:defRPr sz="1200">
                <a:solidFill>
                  <a:srgbClr val="F9E9D9"/>
                </a:solidFill>
              </a:defRPr>
            </a:lvl8pPr>
            <a:lvl9pPr lvl="8" algn="r">
              <a:lnSpc>
                <a:spcPct val="100000"/>
              </a:lnSpc>
              <a:spcBef>
                <a:spcPts val="0"/>
              </a:spcBef>
              <a:spcAft>
                <a:spcPts val="0"/>
              </a:spcAft>
              <a:buClr>
                <a:srgbClr val="F9E9D9"/>
              </a:buClr>
              <a:buSzPts val="1200"/>
              <a:buNone/>
              <a:defRPr sz="1200">
                <a:solidFill>
                  <a:srgbClr val="F9E9D9"/>
                </a:solidFill>
              </a:defRPr>
            </a:lvl9pPr>
          </a:lstStyle>
          <a:p>
            <a:endParaRPr/>
          </a:p>
        </p:txBody>
      </p:sp>
      <p:sp>
        <p:nvSpPr>
          <p:cNvPr id="40" name="Google Shape;40;p35"/>
          <p:cNvSpPr txBox="1">
            <a:spLocks noGrp="1"/>
          </p:cNvSpPr>
          <p:nvPr>
            <p:ph type="title"/>
          </p:nvPr>
        </p:nvSpPr>
        <p:spPr>
          <a:xfrm>
            <a:off x="5074075" y="1475150"/>
            <a:ext cx="3265200" cy="897900"/>
          </a:xfrm>
          <a:prstGeom prst="rect">
            <a:avLst/>
          </a:prstGeom>
          <a:noFill/>
          <a:ln>
            <a:noFill/>
          </a:ln>
        </p:spPr>
        <p:txBody>
          <a:bodyPr spcFirstLastPara="1" wrap="square" lIns="91425" tIns="91425" rIns="91425" bIns="91425" anchor="b" anchorCtr="0">
            <a:noAutofit/>
          </a:bodyPr>
          <a:lstStyle>
            <a:lvl1pPr lvl="0" algn="r">
              <a:lnSpc>
                <a:spcPct val="100000"/>
              </a:lnSpc>
              <a:spcBef>
                <a:spcPts val="0"/>
              </a:spcBef>
              <a:spcAft>
                <a:spcPts val="0"/>
              </a:spcAft>
              <a:buClr>
                <a:srgbClr val="F9E9D9"/>
              </a:buClr>
              <a:buSzPts val="3600"/>
              <a:buNone/>
              <a:defRPr sz="3600">
                <a:solidFill>
                  <a:srgbClr val="F9E9D9"/>
                </a:solidFill>
              </a:defRPr>
            </a:lvl1pPr>
            <a:lvl2pPr lvl="1" algn="r">
              <a:lnSpc>
                <a:spcPct val="100000"/>
              </a:lnSpc>
              <a:spcBef>
                <a:spcPts val="0"/>
              </a:spcBef>
              <a:spcAft>
                <a:spcPts val="0"/>
              </a:spcAft>
              <a:buClr>
                <a:srgbClr val="F9E9D9"/>
              </a:buClr>
              <a:buSzPts val="3600"/>
              <a:buNone/>
              <a:defRPr sz="3600">
                <a:solidFill>
                  <a:srgbClr val="F9E9D9"/>
                </a:solidFill>
              </a:defRPr>
            </a:lvl2pPr>
            <a:lvl3pPr lvl="2" algn="r">
              <a:lnSpc>
                <a:spcPct val="100000"/>
              </a:lnSpc>
              <a:spcBef>
                <a:spcPts val="0"/>
              </a:spcBef>
              <a:spcAft>
                <a:spcPts val="0"/>
              </a:spcAft>
              <a:buClr>
                <a:srgbClr val="F9E9D9"/>
              </a:buClr>
              <a:buSzPts val="3600"/>
              <a:buNone/>
              <a:defRPr sz="3600">
                <a:solidFill>
                  <a:srgbClr val="F9E9D9"/>
                </a:solidFill>
              </a:defRPr>
            </a:lvl3pPr>
            <a:lvl4pPr lvl="3" algn="r">
              <a:lnSpc>
                <a:spcPct val="100000"/>
              </a:lnSpc>
              <a:spcBef>
                <a:spcPts val="0"/>
              </a:spcBef>
              <a:spcAft>
                <a:spcPts val="0"/>
              </a:spcAft>
              <a:buClr>
                <a:srgbClr val="F9E9D9"/>
              </a:buClr>
              <a:buSzPts val="3600"/>
              <a:buNone/>
              <a:defRPr sz="3600">
                <a:solidFill>
                  <a:srgbClr val="F9E9D9"/>
                </a:solidFill>
              </a:defRPr>
            </a:lvl4pPr>
            <a:lvl5pPr lvl="4" algn="r">
              <a:lnSpc>
                <a:spcPct val="100000"/>
              </a:lnSpc>
              <a:spcBef>
                <a:spcPts val="0"/>
              </a:spcBef>
              <a:spcAft>
                <a:spcPts val="0"/>
              </a:spcAft>
              <a:buClr>
                <a:srgbClr val="F9E9D9"/>
              </a:buClr>
              <a:buSzPts val="3600"/>
              <a:buNone/>
              <a:defRPr sz="3600">
                <a:solidFill>
                  <a:srgbClr val="F9E9D9"/>
                </a:solidFill>
              </a:defRPr>
            </a:lvl5pPr>
            <a:lvl6pPr lvl="5" algn="r">
              <a:lnSpc>
                <a:spcPct val="100000"/>
              </a:lnSpc>
              <a:spcBef>
                <a:spcPts val="0"/>
              </a:spcBef>
              <a:spcAft>
                <a:spcPts val="0"/>
              </a:spcAft>
              <a:buClr>
                <a:srgbClr val="F9E9D9"/>
              </a:buClr>
              <a:buSzPts val="3600"/>
              <a:buNone/>
              <a:defRPr sz="3600">
                <a:solidFill>
                  <a:srgbClr val="F9E9D9"/>
                </a:solidFill>
              </a:defRPr>
            </a:lvl6pPr>
            <a:lvl7pPr lvl="6" algn="r">
              <a:lnSpc>
                <a:spcPct val="100000"/>
              </a:lnSpc>
              <a:spcBef>
                <a:spcPts val="0"/>
              </a:spcBef>
              <a:spcAft>
                <a:spcPts val="0"/>
              </a:spcAft>
              <a:buClr>
                <a:srgbClr val="F9E9D9"/>
              </a:buClr>
              <a:buSzPts val="3600"/>
              <a:buNone/>
              <a:defRPr sz="3600">
                <a:solidFill>
                  <a:srgbClr val="F9E9D9"/>
                </a:solidFill>
              </a:defRPr>
            </a:lvl7pPr>
            <a:lvl8pPr lvl="7" algn="r">
              <a:lnSpc>
                <a:spcPct val="100000"/>
              </a:lnSpc>
              <a:spcBef>
                <a:spcPts val="0"/>
              </a:spcBef>
              <a:spcAft>
                <a:spcPts val="0"/>
              </a:spcAft>
              <a:buClr>
                <a:srgbClr val="F9E9D9"/>
              </a:buClr>
              <a:buSzPts val="3600"/>
              <a:buNone/>
              <a:defRPr sz="3600">
                <a:solidFill>
                  <a:srgbClr val="F9E9D9"/>
                </a:solidFill>
              </a:defRPr>
            </a:lvl8pPr>
            <a:lvl9pPr lvl="8" algn="r">
              <a:lnSpc>
                <a:spcPct val="100000"/>
              </a:lnSpc>
              <a:spcBef>
                <a:spcPts val="0"/>
              </a:spcBef>
              <a:spcAft>
                <a:spcPts val="0"/>
              </a:spcAft>
              <a:buClr>
                <a:srgbClr val="F9E9D9"/>
              </a:buClr>
              <a:buSzPts val="3600"/>
              <a:buNone/>
              <a:defRPr sz="3600">
                <a:solidFill>
                  <a:srgbClr val="F9E9D9"/>
                </a:solidFill>
              </a:defRPr>
            </a:lvl9pPr>
          </a:lstStyle>
          <a:p>
            <a:endParaRPr/>
          </a:p>
        </p:txBody>
      </p:sp>
      <p:sp>
        <p:nvSpPr>
          <p:cNvPr id="41" name="Google Shape;41;p35"/>
          <p:cNvSpPr txBox="1">
            <a:spLocks noGrp="1"/>
          </p:cNvSpPr>
          <p:nvPr>
            <p:ph type="title" idx="3"/>
          </p:nvPr>
        </p:nvSpPr>
        <p:spPr>
          <a:xfrm>
            <a:off x="5074075" y="417775"/>
            <a:ext cx="3265200" cy="964500"/>
          </a:xfrm>
          <a:prstGeom prst="rect">
            <a:avLst/>
          </a:prstGeom>
          <a:noFill/>
          <a:ln>
            <a:noFill/>
          </a:ln>
        </p:spPr>
        <p:txBody>
          <a:bodyPr spcFirstLastPara="1" wrap="square" lIns="91425" tIns="91425" rIns="91425" bIns="91425" anchor="b" anchorCtr="0">
            <a:noAutofit/>
          </a:bodyPr>
          <a:lstStyle>
            <a:lvl1pPr lvl="0" algn="r">
              <a:lnSpc>
                <a:spcPct val="100000"/>
              </a:lnSpc>
              <a:spcBef>
                <a:spcPts val="0"/>
              </a:spcBef>
              <a:spcAft>
                <a:spcPts val="0"/>
              </a:spcAft>
              <a:buClr>
                <a:srgbClr val="F9E9D9"/>
              </a:buClr>
              <a:buSzPts val="3600"/>
              <a:buNone/>
              <a:defRPr sz="3600">
                <a:solidFill>
                  <a:srgbClr val="F9E9D9"/>
                </a:solidFill>
              </a:defRPr>
            </a:lvl1pPr>
            <a:lvl2pPr lvl="1" algn="r">
              <a:lnSpc>
                <a:spcPct val="100000"/>
              </a:lnSpc>
              <a:spcBef>
                <a:spcPts val="0"/>
              </a:spcBef>
              <a:spcAft>
                <a:spcPts val="0"/>
              </a:spcAft>
              <a:buClr>
                <a:srgbClr val="F9E9D9"/>
              </a:buClr>
              <a:buSzPts val="3600"/>
              <a:buNone/>
              <a:defRPr sz="3600">
                <a:solidFill>
                  <a:srgbClr val="F9E9D9"/>
                </a:solidFill>
              </a:defRPr>
            </a:lvl2pPr>
            <a:lvl3pPr lvl="2" algn="r">
              <a:lnSpc>
                <a:spcPct val="100000"/>
              </a:lnSpc>
              <a:spcBef>
                <a:spcPts val="0"/>
              </a:spcBef>
              <a:spcAft>
                <a:spcPts val="0"/>
              </a:spcAft>
              <a:buClr>
                <a:srgbClr val="F9E9D9"/>
              </a:buClr>
              <a:buSzPts val="3600"/>
              <a:buNone/>
              <a:defRPr sz="3600">
                <a:solidFill>
                  <a:srgbClr val="F9E9D9"/>
                </a:solidFill>
              </a:defRPr>
            </a:lvl3pPr>
            <a:lvl4pPr lvl="3" algn="r">
              <a:lnSpc>
                <a:spcPct val="100000"/>
              </a:lnSpc>
              <a:spcBef>
                <a:spcPts val="0"/>
              </a:spcBef>
              <a:spcAft>
                <a:spcPts val="0"/>
              </a:spcAft>
              <a:buClr>
                <a:srgbClr val="F9E9D9"/>
              </a:buClr>
              <a:buSzPts val="3600"/>
              <a:buNone/>
              <a:defRPr sz="3600">
                <a:solidFill>
                  <a:srgbClr val="F9E9D9"/>
                </a:solidFill>
              </a:defRPr>
            </a:lvl4pPr>
            <a:lvl5pPr lvl="4" algn="r">
              <a:lnSpc>
                <a:spcPct val="100000"/>
              </a:lnSpc>
              <a:spcBef>
                <a:spcPts val="0"/>
              </a:spcBef>
              <a:spcAft>
                <a:spcPts val="0"/>
              </a:spcAft>
              <a:buClr>
                <a:srgbClr val="F9E9D9"/>
              </a:buClr>
              <a:buSzPts val="3600"/>
              <a:buNone/>
              <a:defRPr sz="3600">
                <a:solidFill>
                  <a:srgbClr val="F9E9D9"/>
                </a:solidFill>
              </a:defRPr>
            </a:lvl5pPr>
            <a:lvl6pPr lvl="5" algn="r">
              <a:lnSpc>
                <a:spcPct val="100000"/>
              </a:lnSpc>
              <a:spcBef>
                <a:spcPts val="0"/>
              </a:spcBef>
              <a:spcAft>
                <a:spcPts val="0"/>
              </a:spcAft>
              <a:buClr>
                <a:srgbClr val="F9E9D9"/>
              </a:buClr>
              <a:buSzPts val="3600"/>
              <a:buNone/>
              <a:defRPr sz="3600">
                <a:solidFill>
                  <a:srgbClr val="F9E9D9"/>
                </a:solidFill>
              </a:defRPr>
            </a:lvl6pPr>
            <a:lvl7pPr lvl="6" algn="r">
              <a:lnSpc>
                <a:spcPct val="100000"/>
              </a:lnSpc>
              <a:spcBef>
                <a:spcPts val="0"/>
              </a:spcBef>
              <a:spcAft>
                <a:spcPts val="0"/>
              </a:spcAft>
              <a:buClr>
                <a:srgbClr val="F9E9D9"/>
              </a:buClr>
              <a:buSzPts val="3600"/>
              <a:buNone/>
              <a:defRPr sz="3600">
                <a:solidFill>
                  <a:srgbClr val="F9E9D9"/>
                </a:solidFill>
              </a:defRPr>
            </a:lvl7pPr>
            <a:lvl8pPr lvl="7" algn="r">
              <a:lnSpc>
                <a:spcPct val="100000"/>
              </a:lnSpc>
              <a:spcBef>
                <a:spcPts val="0"/>
              </a:spcBef>
              <a:spcAft>
                <a:spcPts val="0"/>
              </a:spcAft>
              <a:buClr>
                <a:srgbClr val="F9E9D9"/>
              </a:buClr>
              <a:buSzPts val="3600"/>
              <a:buNone/>
              <a:defRPr sz="3600">
                <a:solidFill>
                  <a:srgbClr val="F9E9D9"/>
                </a:solidFill>
              </a:defRPr>
            </a:lvl8pPr>
            <a:lvl9pPr lvl="8" algn="r">
              <a:lnSpc>
                <a:spcPct val="100000"/>
              </a:lnSpc>
              <a:spcBef>
                <a:spcPts val="0"/>
              </a:spcBef>
              <a:spcAft>
                <a:spcPts val="0"/>
              </a:spcAft>
              <a:buClr>
                <a:srgbClr val="F9E9D9"/>
              </a:buClr>
              <a:buSzPts val="3600"/>
              <a:buNone/>
              <a:defRPr sz="3600">
                <a:solidFill>
                  <a:srgbClr val="F9E9D9"/>
                </a:solidFill>
              </a:defRPr>
            </a:lvl9pPr>
          </a:lstStyle>
          <a:p>
            <a:endParaRPr/>
          </a:p>
        </p:txBody>
      </p:sp>
      <p:sp>
        <p:nvSpPr>
          <p:cNvPr id="42" name="Google Shape;42;p35"/>
          <p:cNvSpPr txBox="1">
            <a:spLocks noGrp="1"/>
          </p:cNvSpPr>
          <p:nvPr>
            <p:ph type="subTitle" idx="4"/>
          </p:nvPr>
        </p:nvSpPr>
        <p:spPr>
          <a:xfrm>
            <a:off x="2685425" y="3276163"/>
            <a:ext cx="4365900" cy="294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F9E9D9"/>
              </a:buClr>
              <a:buSzPts val="1200"/>
              <a:buNone/>
              <a:defRPr sz="1200">
                <a:solidFill>
                  <a:srgbClr val="F9E9D9"/>
                </a:solidFill>
              </a:defRPr>
            </a:lvl1pPr>
            <a:lvl2pPr lvl="1" algn="l">
              <a:lnSpc>
                <a:spcPct val="100000"/>
              </a:lnSpc>
              <a:spcBef>
                <a:spcPts val="0"/>
              </a:spcBef>
              <a:spcAft>
                <a:spcPts val="0"/>
              </a:spcAft>
              <a:buClr>
                <a:srgbClr val="F9E9D9"/>
              </a:buClr>
              <a:buSzPts val="1200"/>
              <a:buNone/>
              <a:defRPr sz="1200">
                <a:solidFill>
                  <a:srgbClr val="F9E9D9"/>
                </a:solidFill>
              </a:defRPr>
            </a:lvl2pPr>
            <a:lvl3pPr lvl="2" algn="l">
              <a:lnSpc>
                <a:spcPct val="100000"/>
              </a:lnSpc>
              <a:spcBef>
                <a:spcPts val="0"/>
              </a:spcBef>
              <a:spcAft>
                <a:spcPts val="0"/>
              </a:spcAft>
              <a:buClr>
                <a:srgbClr val="F9E9D9"/>
              </a:buClr>
              <a:buSzPts val="1200"/>
              <a:buNone/>
              <a:defRPr sz="1200">
                <a:solidFill>
                  <a:srgbClr val="F9E9D9"/>
                </a:solidFill>
              </a:defRPr>
            </a:lvl3pPr>
            <a:lvl4pPr lvl="3" algn="l">
              <a:lnSpc>
                <a:spcPct val="100000"/>
              </a:lnSpc>
              <a:spcBef>
                <a:spcPts val="0"/>
              </a:spcBef>
              <a:spcAft>
                <a:spcPts val="0"/>
              </a:spcAft>
              <a:buClr>
                <a:srgbClr val="F9E9D9"/>
              </a:buClr>
              <a:buSzPts val="1200"/>
              <a:buNone/>
              <a:defRPr sz="1200">
                <a:solidFill>
                  <a:srgbClr val="F9E9D9"/>
                </a:solidFill>
              </a:defRPr>
            </a:lvl4pPr>
            <a:lvl5pPr lvl="4" algn="l">
              <a:lnSpc>
                <a:spcPct val="100000"/>
              </a:lnSpc>
              <a:spcBef>
                <a:spcPts val="0"/>
              </a:spcBef>
              <a:spcAft>
                <a:spcPts val="0"/>
              </a:spcAft>
              <a:buClr>
                <a:srgbClr val="F9E9D9"/>
              </a:buClr>
              <a:buSzPts val="1200"/>
              <a:buNone/>
              <a:defRPr sz="1200">
                <a:solidFill>
                  <a:srgbClr val="F9E9D9"/>
                </a:solidFill>
              </a:defRPr>
            </a:lvl5pPr>
            <a:lvl6pPr lvl="5" algn="l">
              <a:lnSpc>
                <a:spcPct val="100000"/>
              </a:lnSpc>
              <a:spcBef>
                <a:spcPts val="0"/>
              </a:spcBef>
              <a:spcAft>
                <a:spcPts val="0"/>
              </a:spcAft>
              <a:buClr>
                <a:srgbClr val="F9E9D9"/>
              </a:buClr>
              <a:buSzPts val="1200"/>
              <a:buNone/>
              <a:defRPr sz="1200">
                <a:solidFill>
                  <a:srgbClr val="F9E9D9"/>
                </a:solidFill>
              </a:defRPr>
            </a:lvl6pPr>
            <a:lvl7pPr lvl="6" algn="l">
              <a:lnSpc>
                <a:spcPct val="100000"/>
              </a:lnSpc>
              <a:spcBef>
                <a:spcPts val="0"/>
              </a:spcBef>
              <a:spcAft>
                <a:spcPts val="0"/>
              </a:spcAft>
              <a:buClr>
                <a:srgbClr val="F9E9D9"/>
              </a:buClr>
              <a:buSzPts val="1200"/>
              <a:buNone/>
              <a:defRPr sz="1200">
                <a:solidFill>
                  <a:srgbClr val="F9E9D9"/>
                </a:solidFill>
              </a:defRPr>
            </a:lvl7pPr>
            <a:lvl8pPr lvl="7" algn="l">
              <a:lnSpc>
                <a:spcPct val="100000"/>
              </a:lnSpc>
              <a:spcBef>
                <a:spcPts val="0"/>
              </a:spcBef>
              <a:spcAft>
                <a:spcPts val="0"/>
              </a:spcAft>
              <a:buClr>
                <a:srgbClr val="F9E9D9"/>
              </a:buClr>
              <a:buSzPts val="1200"/>
              <a:buNone/>
              <a:defRPr sz="1200">
                <a:solidFill>
                  <a:srgbClr val="F9E9D9"/>
                </a:solidFill>
              </a:defRPr>
            </a:lvl8pPr>
            <a:lvl9pPr lvl="8" algn="l">
              <a:lnSpc>
                <a:spcPct val="100000"/>
              </a:lnSpc>
              <a:spcBef>
                <a:spcPts val="0"/>
              </a:spcBef>
              <a:spcAft>
                <a:spcPts val="0"/>
              </a:spcAft>
              <a:buClr>
                <a:srgbClr val="F9E9D9"/>
              </a:buClr>
              <a:buSzPts val="1200"/>
              <a:buNone/>
              <a:defRPr sz="1200">
                <a:solidFill>
                  <a:srgbClr val="F9E9D9"/>
                </a:solidFill>
              </a:defRPr>
            </a:lvl9pPr>
          </a:lstStyle>
          <a:p>
            <a:endParaRPr/>
          </a:p>
        </p:txBody>
      </p:sp>
      <p:sp>
        <p:nvSpPr>
          <p:cNvPr id="43" name="Google Shape;43;p35"/>
          <p:cNvSpPr txBox="1">
            <a:spLocks noGrp="1"/>
          </p:cNvSpPr>
          <p:nvPr>
            <p:ph type="subTitle" idx="5"/>
          </p:nvPr>
        </p:nvSpPr>
        <p:spPr>
          <a:xfrm>
            <a:off x="2685425" y="4270763"/>
            <a:ext cx="4365900" cy="294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F9E9D9"/>
              </a:buClr>
              <a:buSzPts val="1200"/>
              <a:buNone/>
              <a:defRPr sz="1200">
                <a:solidFill>
                  <a:srgbClr val="F9E9D9"/>
                </a:solidFill>
              </a:defRPr>
            </a:lvl1pPr>
            <a:lvl2pPr lvl="1" algn="l">
              <a:lnSpc>
                <a:spcPct val="100000"/>
              </a:lnSpc>
              <a:spcBef>
                <a:spcPts val="0"/>
              </a:spcBef>
              <a:spcAft>
                <a:spcPts val="0"/>
              </a:spcAft>
              <a:buClr>
                <a:srgbClr val="F9E9D9"/>
              </a:buClr>
              <a:buSzPts val="1200"/>
              <a:buNone/>
              <a:defRPr sz="1200">
                <a:solidFill>
                  <a:srgbClr val="F9E9D9"/>
                </a:solidFill>
              </a:defRPr>
            </a:lvl2pPr>
            <a:lvl3pPr lvl="2" algn="l">
              <a:lnSpc>
                <a:spcPct val="100000"/>
              </a:lnSpc>
              <a:spcBef>
                <a:spcPts val="0"/>
              </a:spcBef>
              <a:spcAft>
                <a:spcPts val="0"/>
              </a:spcAft>
              <a:buClr>
                <a:srgbClr val="F9E9D9"/>
              </a:buClr>
              <a:buSzPts val="1200"/>
              <a:buNone/>
              <a:defRPr sz="1200">
                <a:solidFill>
                  <a:srgbClr val="F9E9D9"/>
                </a:solidFill>
              </a:defRPr>
            </a:lvl3pPr>
            <a:lvl4pPr lvl="3" algn="l">
              <a:lnSpc>
                <a:spcPct val="100000"/>
              </a:lnSpc>
              <a:spcBef>
                <a:spcPts val="0"/>
              </a:spcBef>
              <a:spcAft>
                <a:spcPts val="0"/>
              </a:spcAft>
              <a:buClr>
                <a:srgbClr val="F9E9D9"/>
              </a:buClr>
              <a:buSzPts val="1200"/>
              <a:buNone/>
              <a:defRPr sz="1200">
                <a:solidFill>
                  <a:srgbClr val="F9E9D9"/>
                </a:solidFill>
              </a:defRPr>
            </a:lvl4pPr>
            <a:lvl5pPr lvl="4" algn="l">
              <a:lnSpc>
                <a:spcPct val="100000"/>
              </a:lnSpc>
              <a:spcBef>
                <a:spcPts val="0"/>
              </a:spcBef>
              <a:spcAft>
                <a:spcPts val="0"/>
              </a:spcAft>
              <a:buClr>
                <a:srgbClr val="F9E9D9"/>
              </a:buClr>
              <a:buSzPts val="1200"/>
              <a:buNone/>
              <a:defRPr sz="1200">
                <a:solidFill>
                  <a:srgbClr val="F9E9D9"/>
                </a:solidFill>
              </a:defRPr>
            </a:lvl5pPr>
            <a:lvl6pPr lvl="5" algn="l">
              <a:lnSpc>
                <a:spcPct val="100000"/>
              </a:lnSpc>
              <a:spcBef>
                <a:spcPts val="0"/>
              </a:spcBef>
              <a:spcAft>
                <a:spcPts val="0"/>
              </a:spcAft>
              <a:buClr>
                <a:srgbClr val="F9E9D9"/>
              </a:buClr>
              <a:buSzPts val="1200"/>
              <a:buNone/>
              <a:defRPr sz="1200">
                <a:solidFill>
                  <a:srgbClr val="F9E9D9"/>
                </a:solidFill>
              </a:defRPr>
            </a:lvl6pPr>
            <a:lvl7pPr lvl="6" algn="l">
              <a:lnSpc>
                <a:spcPct val="100000"/>
              </a:lnSpc>
              <a:spcBef>
                <a:spcPts val="0"/>
              </a:spcBef>
              <a:spcAft>
                <a:spcPts val="0"/>
              </a:spcAft>
              <a:buClr>
                <a:srgbClr val="F9E9D9"/>
              </a:buClr>
              <a:buSzPts val="1200"/>
              <a:buNone/>
              <a:defRPr sz="1200">
                <a:solidFill>
                  <a:srgbClr val="F9E9D9"/>
                </a:solidFill>
              </a:defRPr>
            </a:lvl7pPr>
            <a:lvl8pPr lvl="7" algn="l">
              <a:lnSpc>
                <a:spcPct val="100000"/>
              </a:lnSpc>
              <a:spcBef>
                <a:spcPts val="0"/>
              </a:spcBef>
              <a:spcAft>
                <a:spcPts val="0"/>
              </a:spcAft>
              <a:buClr>
                <a:srgbClr val="F9E9D9"/>
              </a:buClr>
              <a:buSzPts val="1200"/>
              <a:buNone/>
              <a:defRPr sz="1200">
                <a:solidFill>
                  <a:srgbClr val="F9E9D9"/>
                </a:solidFill>
              </a:defRPr>
            </a:lvl8pPr>
            <a:lvl9pPr lvl="8" algn="l">
              <a:lnSpc>
                <a:spcPct val="100000"/>
              </a:lnSpc>
              <a:spcBef>
                <a:spcPts val="0"/>
              </a:spcBef>
              <a:spcAft>
                <a:spcPts val="0"/>
              </a:spcAft>
              <a:buClr>
                <a:srgbClr val="F9E9D9"/>
              </a:buClr>
              <a:buSzPts val="1200"/>
              <a:buNone/>
              <a:defRPr sz="1200">
                <a:solidFill>
                  <a:srgbClr val="F9E9D9"/>
                </a:solidFill>
              </a:defRPr>
            </a:lvl9pPr>
          </a:lstStyle>
          <a:p>
            <a:endParaRPr/>
          </a:p>
        </p:txBody>
      </p:sp>
      <p:sp>
        <p:nvSpPr>
          <p:cNvPr id="44" name="Google Shape;44;p35"/>
          <p:cNvSpPr txBox="1">
            <a:spLocks noGrp="1"/>
          </p:cNvSpPr>
          <p:nvPr>
            <p:ph type="title" idx="6"/>
          </p:nvPr>
        </p:nvSpPr>
        <p:spPr>
          <a:xfrm>
            <a:off x="2685425" y="3527175"/>
            <a:ext cx="3265200" cy="8979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F9E9D9"/>
              </a:buClr>
              <a:buSzPts val="3600"/>
              <a:buNone/>
              <a:defRPr sz="3600">
                <a:solidFill>
                  <a:srgbClr val="F9E9D9"/>
                </a:solidFill>
              </a:defRPr>
            </a:lvl1pPr>
            <a:lvl2pPr lvl="1" algn="l">
              <a:lnSpc>
                <a:spcPct val="100000"/>
              </a:lnSpc>
              <a:spcBef>
                <a:spcPts val="0"/>
              </a:spcBef>
              <a:spcAft>
                <a:spcPts val="0"/>
              </a:spcAft>
              <a:buClr>
                <a:srgbClr val="F9E9D9"/>
              </a:buClr>
              <a:buSzPts val="3600"/>
              <a:buNone/>
              <a:defRPr sz="3600">
                <a:solidFill>
                  <a:srgbClr val="F9E9D9"/>
                </a:solidFill>
              </a:defRPr>
            </a:lvl2pPr>
            <a:lvl3pPr lvl="2" algn="l">
              <a:lnSpc>
                <a:spcPct val="100000"/>
              </a:lnSpc>
              <a:spcBef>
                <a:spcPts val="0"/>
              </a:spcBef>
              <a:spcAft>
                <a:spcPts val="0"/>
              </a:spcAft>
              <a:buClr>
                <a:srgbClr val="F9E9D9"/>
              </a:buClr>
              <a:buSzPts val="3600"/>
              <a:buNone/>
              <a:defRPr sz="3600">
                <a:solidFill>
                  <a:srgbClr val="F9E9D9"/>
                </a:solidFill>
              </a:defRPr>
            </a:lvl3pPr>
            <a:lvl4pPr lvl="3" algn="l">
              <a:lnSpc>
                <a:spcPct val="100000"/>
              </a:lnSpc>
              <a:spcBef>
                <a:spcPts val="0"/>
              </a:spcBef>
              <a:spcAft>
                <a:spcPts val="0"/>
              </a:spcAft>
              <a:buClr>
                <a:srgbClr val="F9E9D9"/>
              </a:buClr>
              <a:buSzPts val="3600"/>
              <a:buNone/>
              <a:defRPr sz="3600">
                <a:solidFill>
                  <a:srgbClr val="F9E9D9"/>
                </a:solidFill>
              </a:defRPr>
            </a:lvl4pPr>
            <a:lvl5pPr lvl="4" algn="l">
              <a:lnSpc>
                <a:spcPct val="100000"/>
              </a:lnSpc>
              <a:spcBef>
                <a:spcPts val="0"/>
              </a:spcBef>
              <a:spcAft>
                <a:spcPts val="0"/>
              </a:spcAft>
              <a:buClr>
                <a:srgbClr val="F9E9D9"/>
              </a:buClr>
              <a:buSzPts val="3600"/>
              <a:buNone/>
              <a:defRPr sz="3600">
                <a:solidFill>
                  <a:srgbClr val="F9E9D9"/>
                </a:solidFill>
              </a:defRPr>
            </a:lvl5pPr>
            <a:lvl6pPr lvl="5" algn="l">
              <a:lnSpc>
                <a:spcPct val="100000"/>
              </a:lnSpc>
              <a:spcBef>
                <a:spcPts val="0"/>
              </a:spcBef>
              <a:spcAft>
                <a:spcPts val="0"/>
              </a:spcAft>
              <a:buClr>
                <a:srgbClr val="F9E9D9"/>
              </a:buClr>
              <a:buSzPts val="3600"/>
              <a:buNone/>
              <a:defRPr sz="3600">
                <a:solidFill>
                  <a:srgbClr val="F9E9D9"/>
                </a:solidFill>
              </a:defRPr>
            </a:lvl6pPr>
            <a:lvl7pPr lvl="6" algn="l">
              <a:lnSpc>
                <a:spcPct val="100000"/>
              </a:lnSpc>
              <a:spcBef>
                <a:spcPts val="0"/>
              </a:spcBef>
              <a:spcAft>
                <a:spcPts val="0"/>
              </a:spcAft>
              <a:buClr>
                <a:srgbClr val="F9E9D9"/>
              </a:buClr>
              <a:buSzPts val="3600"/>
              <a:buNone/>
              <a:defRPr sz="3600">
                <a:solidFill>
                  <a:srgbClr val="F9E9D9"/>
                </a:solidFill>
              </a:defRPr>
            </a:lvl7pPr>
            <a:lvl8pPr lvl="7" algn="l">
              <a:lnSpc>
                <a:spcPct val="100000"/>
              </a:lnSpc>
              <a:spcBef>
                <a:spcPts val="0"/>
              </a:spcBef>
              <a:spcAft>
                <a:spcPts val="0"/>
              </a:spcAft>
              <a:buClr>
                <a:srgbClr val="F9E9D9"/>
              </a:buClr>
              <a:buSzPts val="3600"/>
              <a:buNone/>
              <a:defRPr sz="3600">
                <a:solidFill>
                  <a:srgbClr val="F9E9D9"/>
                </a:solidFill>
              </a:defRPr>
            </a:lvl8pPr>
            <a:lvl9pPr lvl="8" algn="l">
              <a:lnSpc>
                <a:spcPct val="100000"/>
              </a:lnSpc>
              <a:spcBef>
                <a:spcPts val="0"/>
              </a:spcBef>
              <a:spcAft>
                <a:spcPts val="0"/>
              </a:spcAft>
              <a:buClr>
                <a:srgbClr val="F9E9D9"/>
              </a:buClr>
              <a:buSzPts val="3600"/>
              <a:buNone/>
              <a:defRPr sz="3600">
                <a:solidFill>
                  <a:srgbClr val="F9E9D9"/>
                </a:solidFill>
              </a:defRPr>
            </a:lvl9pPr>
          </a:lstStyle>
          <a:p>
            <a:endParaRPr/>
          </a:p>
        </p:txBody>
      </p:sp>
      <p:sp>
        <p:nvSpPr>
          <p:cNvPr id="45" name="Google Shape;45;p35"/>
          <p:cNvSpPr txBox="1">
            <a:spLocks noGrp="1"/>
          </p:cNvSpPr>
          <p:nvPr>
            <p:ph type="title" idx="7"/>
          </p:nvPr>
        </p:nvSpPr>
        <p:spPr>
          <a:xfrm>
            <a:off x="2685425" y="2465926"/>
            <a:ext cx="3265200" cy="9645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F9E9D9"/>
              </a:buClr>
              <a:buSzPts val="3600"/>
              <a:buNone/>
              <a:defRPr sz="3600">
                <a:solidFill>
                  <a:srgbClr val="F9E9D9"/>
                </a:solidFill>
              </a:defRPr>
            </a:lvl1pPr>
            <a:lvl2pPr lvl="1" algn="l">
              <a:lnSpc>
                <a:spcPct val="100000"/>
              </a:lnSpc>
              <a:spcBef>
                <a:spcPts val="0"/>
              </a:spcBef>
              <a:spcAft>
                <a:spcPts val="0"/>
              </a:spcAft>
              <a:buClr>
                <a:srgbClr val="F9E9D9"/>
              </a:buClr>
              <a:buSzPts val="3600"/>
              <a:buNone/>
              <a:defRPr sz="3600">
                <a:solidFill>
                  <a:srgbClr val="F9E9D9"/>
                </a:solidFill>
              </a:defRPr>
            </a:lvl2pPr>
            <a:lvl3pPr lvl="2" algn="l">
              <a:lnSpc>
                <a:spcPct val="100000"/>
              </a:lnSpc>
              <a:spcBef>
                <a:spcPts val="0"/>
              </a:spcBef>
              <a:spcAft>
                <a:spcPts val="0"/>
              </a:spcAft>
              <a:buClr>
                <a:srgbClr val="F9E9D9"/>
              </a:buClr>
              <a:buSzPts val="3600"/>
              <a:buNone/>
              <a:defRPr sz="3600">
                <a:solidFill>
                  <a:srgbClr val="F9E9D9"/>
                </a:solidFill>
              </a:defRPr>
            </a:lvl3pPr>
            <a:lvl4pPr lvl="3" algn="l">
              <a:lnSpc>
                <a:spcPct val="100000"/>
              </a:lnSpc>
              <a:spcBef>
                <a:spcPts val="0"/>
              </a:spcBef>
              <a:spcAft>
                <a:spcPts val="0"/>
              </a:spcAft>
              <a:buClr>
                <a:srgbClr val="F9E9D9"/>
              </a:buClr>
              <a:buSzPts val="3600"/>
              <a:buNone/>
              <a:defRPr sz="3600">
                <a:solidFill>
                  <a:srgbClr val="F9E9D9"/>
                </a:solidFill>
              </a:defRPr>
            </a:lvl4pPr>
            <a:lvl5pPr lvl="4" algn="l">
              <a:lnSpc>
                <a:spcPct val="100000"/>
              </a:lnSpc>
              <a:spcBef>
                <a:spcPts val="0"/>
              </a:spcBef>
              <a:spcAft>
                <a:spcPts val="0"/>
              </a:spcAft>
              <a:buClr>
                <a:srgbClr val="F9E9D9"/>
              </a:buClr>
              <a:buSzPts val="3600"/>
              <a:buNone/>
              <a:defRPr sz="3600">
                <a:solidFill>
                  <a:srgbClr val="F9E9D9"/>
                </a:solidFill>
              </a:defRPr>
            </a:lvl5pPr>
            <a:lvl6pPr lvl="5" algn="l">
              <a:lnSpc>
                <a:spcPct val="100000"/>
              </a:lnSpc>
              <a:spcBef>
                <a:spcPts val="0"/>
              </a:spcBef>
              <a:spcAft>
                <a:spcPts val="0"/>
              </a:spcAft>
              <a:buClr>
                <a:srgbClr val="F9E9D9"/>
              </a:buClr>
              <a:buSzPts val="3600"/>
              <a:buNone/>
              <a:defRPr sz="3600">
                <a:solidFill>
                  <a:srgbClr val="F9E9D9"/>
                </a:solidFill>
              </a:defRPr>
            </a:lvl6pPr>
            <a:lvl7pPr lvl="6" algn="l">
              <a:lnSpc>
                <a:spcPct val="100000"/>
              </a:lnSpc>
              <a:spcBef>
                <a:spcPts val="0"/>
              </a:spcBef>
              <a:spcAft>
                <a:spcPts val="0"/>
              </a:spcAft>
              <a:buClr>
                <a:srgbClr val="F9E9D9"/>
              </a:buClr>
              <a:buSzPts val="3600"/>
              <a:buNone/>
              <a:defRPr sz="3600">
                <a:solidFill>
                  <a:srgbClr val="F9E9D9"/>
                </a:solidFill>
              </a:defRPr>
            </a:lvl7pPr>
            <a:lvl8pPr lvl="7" algn="l">
              <a:lnSpc>
                <a:spcPct val="100000"/>
              </a:lnSpc>
              <a:spcBef>
                <a:spcPts val="0"/>
              </a:spcBef>
              <a:spcAft>
                <a:spcPts val="0"/>
              </a:spcAft>
              <a:buClr>
                <a:srgbClr val="F9E9D9"/>
              </a:buClr>
              <a:buSzPts val="3600"/>
              <a:buNone/>
              <a:defRPr sz="3600">
                <a:solidFill>
                  <a:srgbClr val="F9E9D9"/>
                </a:solidFill>
              </a:defRPr>
            </a:lvl8pPr>
            <a:lvl9pPr lvl="8" algn="l">
              <a:lnSpc>
                <a:spcPct val="100000"/>
              </a:lnSpc>
              <a:spcBef>
                <a:spcPts val="0"/>
              </a:spcBef>
              <a:spcAft>
                <a:spcPts val="0"/>
              </a:spcAft>
              <a:buClr>
                <a:srgbClr val="F9E9D9"/>
              </a:buClr>
              <a:buSzPts val="3600"/>
              <a:buNone/>
              <a:defRPr sz="3600">
                <a:solidFill>
                  <a:srgbClr val="F9E9D9"/>
                </a:solidFil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WO COLUMNS">
  <p:cSld name="TITLE_1_1_1_1">
    <p:bg>
      <p:bgPr>
        <a:blipFill>
          <a:blip r:embed="rId2">
            <a:alphaModFix/>
          </a:blip>
          <a:stretch>
            <a:fillRect/>
          </a:stretch>
        </a:blipFill>
        <a:effectLst/>
      </p:bgPr>
    </p:bg>
    <p:spTree>
      <p:nvGrpSpPr>
        <p:cNvPr id="1" name="Shape 46"/>
        <p:cNvGrpSpPr/>
        <p:nvPr/>
      </p:nvGrpSpPr>
      <p:grpSpPr>
        <a:xfrm>
          <a:off x="0" y="0"/>
          <a:ext cx="0" cy="0"/>
          <a:chOff x="0" y="0"/>
          <a:chExt cx="0" cy="0"/>
        </a:xfrm>
      </p:grpSpPr>
      <p:sp>
        <p:nvSpPr>
          <p:cNvPr id="47" name="Google Shape;47;p36"/>
          <p:cNvSpPr txBox="1">
            <a:spLocks noGrp="1"/>
          </p:cNvSpPr>
          <p:nvPr>
            <p:ph type="ctrTitle"/>
          </p:nvPr>
        </p:nvSpPr>
        <p:spPr>
          <a:xfrm>
            <a:off x="1813400" y="2604875"/>
            <a:ext cx="2626800" cy="577800"/>
          </a:xfrm>
          <a:prstGeom prst="rect">
            <a:avLst/>
          </a:prstGeom>
          <a:noFill/>
          <a:ln>
            <a:noFill/>
          </a:ln>
        </p:spPr>
        <p:txBody>
          <a:bodyPr spcFirstLastPara="1" wrap="square" lIns="91425" tIns="91425" rIns="91425" bIns="91425" anchor="b" anchorCtr="0">
            <a:noAutofit/>
          </a:bodyPr>
          <a:lstStyle>
            <a:lvl1pPr lvl="0" algn="r">
              <a:lnSpc>
                <a:spcPct val="100000"/>
              </a:lnSpc>
              <a:spcBef>
                <a:spcPts val="0"/>
              </a:spcBef>
              <a:spcAft>
                <a:spcPts val="0"/>
              </a:spcAft>
              <a:buClr>
                <a:srgbClr val="F9E9D9"/>
              </a:buClr>
              <a:buSzPts val="1600"/>
              <a:buNone/>
              <a:defRPr sz="1600">
                <a:solidFill>
                  <a:srgbClr val="F9E9D9"/>
                </a:solidFill>
              </a:defRPr>
            </a:lvl1pPr>
            <a:lvl2pPr lvl="1" algn="r">
              <a:lnSpc>
                <a:spcPct val="100000"/>
              </a:lnSpc>
              <a:spcBef>
                <a:spcPts val="0"/>
              </a:spcBef>
              <a:spcAft>
                <a:spcPts val="0"/>
              </a:spcAft>
              <a:buClr>
                <a:srgbClr val="F9E9D9"/>
              </a:buClr>
              <a:buSzPts val="1600"/>
              <a:buNone/>
              <a:defRPr sz="1600">
                <a:solidFill>
                  <a:srgbClr val="F9E9D9"/>
                </a:solidFill>
              </a:defRPr>
            </a:lvl2pPr>
            <a:lvl3pPr lvl="2" algn="r">
              <a:lnSpc>
                <a:spcPct val="100000"/>
              </a:lnSpc>
              <a:spcBef>
                <a:spcPts val="0"/>
              </a:spcBef>
              <a:spcAft>
                <a:spcPts val="0"/>
              </a:spcAft>
              <a:buClr>
                <a:srgbClr val="F9E9D9"/>
              </a:buClr>
              <a:buSzPts val="1600"/>
              <a:buNone/>
              <a:defRPr sz="1600">
                <a:solidFill>
                  <a:srgbClr val="F9E9D9"/>
                </a:solidFill>
              </a:defRPr>
            </a:lvl3pPr>
            <a:lvl4pPr lvl="3" algn="r">
              <a:lnSpc>
                <a:spcPct val="100000"/>
              </a:lnSpc>
              <a:spcBef>
                <a:spcPts val="0"/>
              </a:spcBef>
              <a:spcAft>
                <a:spcPts val="0"/>
              </a:spcAft>
              <a:buClr>
                <a:srgbClr val="F9E9D9"/>
              </a:buClr>
              <a:buSzPts val="1600"/>
              <a:buNone/>
              <a:defRPr sz="1600">
                <a:solidFill>
                  <a:srgbClr val="F9E9D9"/>
                </a:solidFill>
              </a:defRPr>
            </a:lvl4pPr>
            <a:lvl5pPr lvl="4" algn="r">
              <a:lnSpc>
                <a:spcPct val="100000"/>
              </a:lnSpc>
              <a:spcBef>
                <a:spcPts val="0"/>
              </a:spcBef>
              <a:spcAft>
                <a:spcPts val="0"/>
              </a:spcAft>
              <a:buClr>
                <a:srgbClr val="F9E9D9"/>
              </a:buClr>
              <a:buSzPts val="1600"/>
              <a:buNone/>
              <a:defRPr sz="1600">
                <a:solidFill>
                  <a:srgbClr val="F9E9D9"/>
                </a:solidFill>
              </a:defRPr>
            </a:lvl5pPr>
            <a:lvl6pPr lvl="5" algn="r">
              <a:lnSpc>
                <a:spcPct val="100000"/>
              </a:lnSpc>
              <a:spcBef>
                <a:spcPts val="0"/>
              </a:spcBef>
              <a:spcAft>
                <a:spcPts val="0"/>
              </a:spcAft>
              <a:buClr>
                <a:srgbClr val="F9E9D9"/>
              </a:buClr>
              <a:buSzPts val="1600"/>
              <a:buNone/>
              <a:defRPr sz="1600">
                <a:solidFill>
                  <a:srgbClr val="F9E9D9"/>
                </a:solidFill>
              </a:defRPr>
            </a:lvl6pPr>
            <a:lvl7pPr lvl="6" algn="r">
              <a:lnSpc>
                <a:spcPct val="100000"/>
              </a:lnSpc>
              <a:spcBef>
                <a:spcPts val="0"/>
              </a:spcBef>
              <a:spcAft>
                <a:spcPts val="0"/>
              </a:spcAft>
              <a:buClr>
                <a:srgbClr val="F9E9D9"/>
              </a:buClr>
              <a:buSzPts val="1600"/>
              <a:buNone/>
              <a:defRPr sz="1600">
                <a:solidFill>
                  <a:srgbClr val="F9E9D9"/>
                </a:solidFill>
              </a:defRPr>
            </a:lvl7pPr>
            <a:lvl8pPr lvl="7" algn="r">
              <a:lnSpc>
                <a:spcPct val="100000"/>
              </a:lnSpc>
              <a:spcBef>
                <a:spcPts val="0"/>
              </a:spcBef>
              <a:spcAft>
                <a:spcPts val="0"/>
              </a:spcAft>
              <a:buClr>
                <a:srgbClr val="F9E9D9"/>
              </a:buClr>
              <a:buSzPts val="1600"/>
              <a:buNone/>
              <a:defRPr sz="1600">
                <a:solidFill>
                  <a:srgbClr val="F9E9D9"/>
                </a:solidFill>
              </a:defRPr>
            </a:lvl8pPr>
            <a:lvl9pPr lvl="8" algn="r">
              <a:lnSpc>
                <a:spcPct val="100000"/>
              </a:lnSpc>
              <a:spcBef>
                <a:spcPts val="0"/>
              </a:spcBef>
              <a:spcAft>
                <a:spcPts val="0"/>
              </a:spcAft>
              <a:buClr>
                <a:srgbClr val="F9E9D9"/>
              </a:buClr>
              <a:buSzPts val="1600"/>
              <a:buNone/>
              <a:defRPr sz="1600">
                <a:solidFill>
                  <a:srgbClr val="F9E9D9"/>
                </a:solidFill>
              </a:defRPr>
            </a:lvl9pPr>
          </a:lstStyle>
          <a:p>
            <a:endParaRPr/>
          </a:p>
        </p:txBody>
      </p:sp>
      <p:sp>
        <p:nvSpPr>
          <p:cNvPr id="48" name="Google Shape;48;p36"/>
          <p:cNvSpPr txBox="1">
            <a:spLocks noGrp="1"/>
          </p:cNvSpPr>
          <p:nvPr>
            <p:ph type="subTitle" idx="1"/>
          </p:nvPr>
        </p:nvSpPr>
        <p:spPr>
          <a:xfrm>
            <a:off x="2480600" y="3102275"/>
            <a:ext cx="1959600" cy="5778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1200"/>
              <a:buNone/>
              <a:defRPr>
                <a:solidFill>
                  <a:srgbClr val="F9E9D9"/>
                </a:solidFill>
              </a:defRPr>
            </a:lvl1pPr>
            <a:lvl2pPr lvl="1" algn="r">
              <a:lnSpc>
                <a:spcPct val="100000"/>
              </a:lnSpc>
              <a:spcBef>
                <a:spcPts val="1600"/>
              </a:spcBef>
              <a:spcAft>
                <a:spcPts val="0"/>
              </a:spcAft>
              <a:buSzPts val="1200"/>
              <a:buNone/>
              <a:defRPr>
                <a:solidFill>
                  <a:srgbClr val="F9E9D9"/>
                </a:solidFill>
              </a:defRPr>
            </a:lvl2pPr>
            <a:lvl3pPr lvl="2" algn="r">
              <a:lnSpc>
                <a:spcPct val="100000"/>
              </a:lnSpc>
              <a:spcBef>
                <a:spcPts val="1600"/>
              </a:spcBef>
              <a:spcAft>
                <a:spcPts val="0"/>
              </a:spcAft>
              <a:buSzPts val="1200"/>
              <a:buNone/>
              <a:defRPr>
                <a:solidFill>
                  <a:srgbClr val="F9E9D9"/>
                </a:solidFill>
              </a:defRPr>
            </a:lvl3pPr>
            <a:lvl4pPr lvl="3" algn="r">
              <a:lnSpc>
                <a:spcPct val="100000"/>
              </a:lnSpc>
              <a:spcBef>
                <a:spcPts val="1600"/>
              </a:spcBef>
              <a:spcAft>
                <a:spcPts val="0"/>
              </a:spcAft>
              <a:buSzPts val="1200"/>
              <a:buNone/>
              <a:defRPr>
                <a:solidFill>
                  <a:srgbClr val="F9E9D9"/>
                </a:solidFill>
              </a:defRPr>
            </a:lvl4pPr>
            <a:lvl5pPr lvl="4" algn="r">
              <a:lnSpc>
                <a:spcPct val="100000"/>
              </a:lnSpc>
              <a:spcBef>
                <a:spcPts val="1600"/>
              </a:spcBef>
              <a:spcAft>
                <a:spcPts val="0"/>
              </a:spcAft>
              <a:buSzPts val="1200"/>
              <a:buNone/>
              <a:defRPr>
                <a:solidFill>
                  <a:srgbClr val="F9E9D9"/>
                </a:solidFill>
              </a:defRPr>
            </a:lvl5pPr>
            <a:lvl6pPr lvl="5" algn="r">
              <a:lnSpc>
                <a:spcPct val="100000"/>
              </a:lnSpc>
              <a:spcBef>
                <a:spcPts val="1600"/>
              </a:spcBef>
              <a:spcAft>
                <a:spcPts val="0"/>
              </a:spcAft>
              <a:buSzPts val="1200"/>
              <a:buNone/>
              <a:defRPr>
                <a:solidFill>
                  <a:srgbClr val="F9E9D9"/>
                </a:solidFill>
              </a:defRPr>
            </a:lvl6pPr>
            <a:lvl7pPr lvl="6" algn="r">
              <a:lnSpc>
                <a:spcPct val="100000"/>
              </a:lnSpc>
              <a:spcBef>
                <a:spcPts val="1600"/>
              </a:spcBef>
              <a:spcAft>
                <a:spcPts val="0"/>
              </a:spcAft>
              <a:buSzPts val="1200"/>
              <a:buNone/>
              <a:defRPr>
                <a:solidFill>
                  <a:srgbClr val="F9E9D9"/>
                </a:solidFill>
              </a:defRPr>
            </a:lvl7pPr>
            <a:lvl8pPr lvl="7" algn="r">
              <a:lnSpc>
                <a:spcPct val="100000"/>
              </a:lnSpc>
              <a:spcBef>
                <a:spcPts val="1600"/>
              </a:spcBef>
              <a:spcAft>
                <a:spcPts val="0"/>
              </a:spcAft>
              <a:buSzPts val="1200"/>
              <a:buNone/>
              <a:defRPr>
                <a:solidFill>
                  <a:srgbClr val="F9E9D9"/>
                </a:solidFill>
              </a:defRPr>
            </a:lvl8pPr>
            <a:lvl9pPr lvl="8" algn="r">
              <a:lnSpc>
                <a:spcPct val="100000"/>
              </a:lnSpc>
              <a:spcBef>
                <a:spcPts val="1600"/>
              </a:spcBef>
              <a:spcAft>
                <a:spcPts val="1600"/>
              </a:spcAft>
              <a:buSzPts val="1200"/>
              <a:buNone/>
              <a:defRPr>
                <a:solidFill>
                  <a:srgbClr val="F9E9D9"/>
                </a:solidFill>
              </a:defRPr>
            </a:lvl9pPr>
          </a:lstStyle>
          <a:p>
            <a:endParaRPr/>
          </a:p>
        </p:txBody>
      </p:sp>
      <p:sp>
        <p:nvSpPr>
          <p:cNvPr id="49" name="Google Shape;49;p36"/>
          <p:cNvSpPr txBox="1">
            <a:spLocks noGrp="1"/>
          </p:cNvSpPr>
          <p:nvPr>
            <p:ph type="ctrTitle" idx="2"/>
          </p:nvPr>
        </p:nvSpPr>
        <p:spPr>
          <a:xfrm>
            <a:off x="4703789" y="2604863"/>
            <a:ext cx="2626800" cy="5778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F9E9D9"/>
              </a:buClr>
              <a:buSzPts val="1600"/>
              <a:buNone/>
              <a:defRPr sz="1600">
                <a:solidFill>
                  <a:srgbClr val="F9E9D9"/>
                </a:solidFill>
              </a:defRPr>
            </a:lvl1pPr>
            <a:lvl2pPr lvl="1" algn="l">
              <a:lnSpc>
                <a:spcPct val="100000"/>
              </a:lnSpc>
              <a:spcBef>
                <a:spcPts val="0"/>
              </a:spcBef>
              <a:spcAft>
                <a:spcPts val="0"/>
              </a:spcAft>
              <a:buClr>
                <a:srgbClr val="F9E9D9"/>
              </a:buClr>
              <a:buSzPts val="1600"/>
              <a:buNone/>
              <a:defRPr sz="1600">
                <a:solidFill>
                  <a:srgbClr val="F9E9D9"/>
                </a:solidFill>
              </a:defRPr>
            </a:lvl2pPr>
            <a:lvl3pPr lvl="2" algn="l">
              <a:lnSpc>
                <a:spcPct val="100000"/>
              </a:lnSpc>
              <a:spcBef>
                <a:spcPts val="0"/>
              </a:spcBef>
              <a:spcAft>
                <a:spcPts val="0"/>
              </a:spcAft>
              <a:buClr>
                <a:srgbClr val="F9E9D9"/>
              </a:buClr>
              <a:buSzPts val="1600"/>
              <a:buNone/>
              <a:defRPr sz="1600">
                <a:solidFill>
                  <a:srgbClr val="F9E9D9"/>
                </a:solidFill>
              </a:defRPr>
            </a:lvl3pPr>
            <a:lvl4pPr lvl="3" algn="l">
              <a:lnSpc>
                <a:spcPct val="100000"/>
              </a:lnSpc>
              <a:spcBef>
                <a:spcPts val="0"/>
              </a:spcBef>
              <a:spcAft>
                <a:spcPts val="0"/>
              </a:spcAft>
              <a:buClr>
                <a:srgbClr val="F9E9D9"/>
              </a:buClr>
              <a:buSzPts val="1600"/>
              <a:buNone/>
              <a:defRPr sz="1600">
                <a:solidFill>
                  <a:srgbClr val="F9E9D9"/>
                </a:solidFill>
              </a:defRPr>
            </a:lvl4pPr>
            <a:lvl5pPr lvl="4" algn="l">
              <a:lnSpc>
                <a:spcPct val="100000"/>
              </a:lnSpc>
              <a:spcBef>
                <a:spcPts val="0"/>
              </a:spcBef>
              <a:spcAft>
                <a:spcPts val="0"/>
              </a:spcAft>
              <a:buClr>
                <a:srgbClr val="F9E9D9"/>
              </a:buClr>
              <a:buSzPts val="1600"/>
              <a:buNone/>
              <a:defRPr sz="1600">
                <a:solidFill>
                  <a:srgbClr val="F9E9D9"/>
                </a:solidFill>
              </a:defRPr>
            </a:lvl5pPr>
            <a:lvl6pPr lvl="5" algn="l">
              <a:lnSpc>
                <a:spcPct val="100000"/>
              </a:lnSpc>
              <a:spcBef>
                <a:spcPts val="0"/>
              </a:spcBef>
              <a:spcAft>
                <a:spcPts val="0"/>
              </a:spcAft>
              <a:buClr>
                <a:srgbClr val="F9E9D9"/>
              </a:buClr>
              <a:buSzPts val="1600"/>
              <a:buNone/>
              <a:defRPr sz="1600">
                <a:solidFill>
                  <a:srgbClr val="F9E9D9"/>
                </a:solidFill>
              </a:defRPr>
            </a:lvl6pPr>
            <a:lvl7pPr lvl="6" algn="l">
              <a:lnSpc>
                <a:spcPct val="100000"/>
              </a:lnSpc>
              <a:spcBef>
                <a:spcPts val="0"/>
              </a:spcBef>
              <a:spcAft>
                <a:spcPts val="0"/>
              </a:spcAft>
              <a:buClr>
                <a:srgbClr val="F9E9D9"/>
              </a:buClr>
              <a:buSzPts val="1600"/>
              <a:buNone/>
              <a:defRPr sz="1600">
                <a:solidFill>
                  <a:srgbClr val="F9E9D9"/>
                </a:solidFill>
              </a:defRPr>
            </a:lvl7pPr>
            <a:lvl8pPr lvl="7" algn="l">
              <a:lnSpc>
                <a:spcPct val="100000"/>
              </a:lnSpc>
              <a:spcBef>
                <a:spcPts val="0"/>
              </a:spcBef>
              <a:spcAft>
                <a:spcPts val="0"/>
              </a:spcAft>
              <a:buClr>
                <a:srgbClr val="F9E9D9"/>
              </a:buClr>
              <a:buSzPts val="1600"/>
              <a:buNone/>
              <a:defRPr sz="1600">
                <a:solidFill>
                  <a:srgbClr val="F9E9D9"/>
                </a:solidFill>
              </a:defRPr>
            </a:lvl8pPr>
            <a:lvl9pPr lvl="8" algn="l">
              <a:lnSpc>
                <a:spcPct val="100000"/>
              </a:lnSpc>
              <a:spcBef>
                <a:spcPts val="0"/>
              </a:spcBef>
              <a:spcAft>
                <a:spcPts val="0"/>
              </a:spcAft>
              <a:buClr>
                <a:srgbClr val="F9E9D9"/>
              </a:buClr>
              <a:buSzPts val="1600"/>
              <a:buNone/>
              <a:defRPr sz="1600">
                <a:solidFill>
                  <a:srgbClr val="F9E9D9"/>
                </a:solidFill>
              </a:defRPr>
            </a:lvl9pPr>
          </a:lstStyle>
          <a:p>
            <a:endParaRPr/>
          </a:p>
        </p:txBody>
      </p:sp>
      <p:sp>
        <p:nvSpPr>
          <p:cNvPr id="50" name="Google Shape;50;p36"/>
          <p:cNvSpPr txBox="1">
            <a:spLocks noGrp="1"/>
          </p:cNvSpPr>
          <p:nvPr>
            <p:ph type="subTitle" idx="3"/>
          </p:nvPr>
        </p:nvSpPr>
        <p:spPr>
          <a:xfrm>
            <a:off x="4703789" y="3102288"/>
            <a:ext cx="1959600" cy="5778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200"/>
              <a:buNone/>
              <a:defRPr>
                <a:solidFill>
                  <a:srgbClr val="F9E9D9"/>
                </a:solidFill>
              </a:defRPr>
            </a:lvl1pPr>
            <a:lvl2pPr lvl="1" algn="l">
              <a:lnSpc>
                <a:spcPct val="100000"/>
              </a:lnSpc>
              <a:spcBef>
                <a:spcPts val="1600"/>
              </a:spcBef>
              <a:spcAft>
                <a:spcPts val="0"/>
              </a:spcAft>
              <a:buSzPts val="1200"/>
              <a:buNone/>
              <a:defRPr>
                <a:solidFill>
                  <a:srgbClr val="F9E9D9"/>
                </a:solidFill>
              </a:defRPr>
            </a:lvl2pPr>
            <a:lvl3pPr lvl="2" algn="l">
              <a:lnSpc>
                <a:spcPct val="100000"/>
              </a:lnSpc>
              <a:spcBef>
                <a:spcPts val="1600"/>
              </a:spcBef>
              <a:spcAft>
                <a:spcPts val="0"/>
              </a:spcAft>
              <a:buSzPts val="1200"/>
              <a:buNone/>
              <a:defRPr>
                <a:solidFill>
                  <a:srgbClr val="F9E9D9"/>
                </a:solidFill>
              </a:defRPr>
            </a:lvl3pPr>
            <a:lvl4pPr lvl="3" algn="l">
              <a:lnSpc>
                <a:spcPct val="100000"/>
              </a:lnSpc>
              <a:spcBef>
                <a:spcPts val="1600"/>
              </a:spcBef>
              <a:spcAft>
                <a:spcPts val="0"/>
              </a:spcAft>
              <a:buSzPts val="1200"/>
              <a:buNone/>
              <a:defRPr>
                <a:solidFill>
                  <a:srgbClr val="F9E9D9"/>
                </a:solidFill>
              </a:defRPr>
            </a:lvl4pPr>
            <a:lvl5pPr lvl="4" algn="l">
              <a:lnSpc>
                <a:spcPct val="100000"/>
              </a:lnSpc>
              <a:spcBef>
                <a:spcPts val="1600"/>
              </a:spcBef>
              <a:spcAft>
                <a:spcPts val="0"/>
              </a:spcAft>
              <a:buSzPts val="1200"/>
              <a:buNone/>
              <a:defRPr>
                <a:solidFill>
                  <a:srgbClr val="F9E9D9"/>
                </a:solidFill>
              </a:defRPr>
            </a:lvl5pPr>
            <a:lvl6pPr lvl="5" algn="l">
              <a:lnSpc>
                <a:spcPct val="100000"/>
              </a:lnSpc>
              <a:spcBef>
                <a:spcPts val="1600"/>
              </a:spcBef>
              <a:spcAft>
                <a:spcPts val="0"/>
              </a:spcAft>
              <a:buSzPts val="1200"/>
              <a:buNone/>
              <a:defRPr>
                <a:solidFill>
                  <a:srgbClr val="F9E9D9"/>
                </a:solidFill>
              </a:defRPr>
            </a:lvl6pPr>
            <a:lvl7pPr lvl="6" algn="l">
              <a:lnSpc>
                <a:spcPct val="100000"/>
              </a:lnSpc>
              <a:spcBef>
                <a:spcPts val="1600"/>
              </a:spcBef>
              <a:spcAft>
                <a:spcPts val="0"/>
              </a:spcAft>
              <a:buSzPts val="1200"/>
              <a:buNone/>
              <a:defRPr>
                <a:solidFill>
                  <a:srgbClr val="F9E9D9"/>
                </a:solidFill>
              </a:defRPr>
            </a:lvl7pPr>
            <a:lvl8pPr lvl="7" algn="l">
              <a:lnSpc>
                <a:spcPct val="100000"/>
              </a:lnSpc>
              <a:spcBef>
                <a:spcPts val="1600"/>
              </a:spcBef>
              <a:spcAft>
                <a:spcPts val="0"/>
              </a:spcAft>
              <a:buSzPts val="1200"/>
              <a:buNone/>
              <a:defRPr>
                <a:solidFill>
                  <a:srgbClr val="F9E9D9"/>
                </a:solidFill>
              </a:defRPr>
            </a:lvl8pPr>
            <a:lvl9pPr lvl="8" algn="l">
              <a:lnSpc>
                <a:spcPct val="100000"/>
              </a:lnSpc>
              <a:spcBef>
                <a:spcPts val="1600"/>
              </a:spcBef>
              <a:spcAft>
                <a:spcPts val="1600"/>
              </a:spcAft>
              <a:buSzPts val="1200"/>
              <a:buNone/>
              <a:defRPr>
                <a:solidFill>
                  <a:srgbClr val="F9E9D9"/>
                </a:solidFill>
              </a:defRPr>
            </a:lvl9pPr>
          </a:lstStyle>
          <a:p>
            <a:endParaRPr/>
          </a:p>
        </p:txBody>
      </p:sp>
      <p:sp>
        <p:nvSpPr>
          <p:cNvPr id="51" name="Google Shape;51;p36"/>
          <p:cNvSpPr txBox="1">
            <a:spLocks noGrp="1"/>
          </p:cNvSpPr>
          <p:nvPr>
            <p:ph type="ctrTitle" idx="4"/>
          </p:nvPr>
        </p:nvSpPr>
        <p:spPr>
          <a:xfrm>
            <a:off x="430975" y="817500"/>
            <a:ext cx="8282100" cy="5778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rgbClr val="F9E9D9"/>
              </a:buClr>
              <a:buSzPts val="2400"/>
              <a:buNone/>
              <a:defRPr sz="2400">
                <a:solidFill>
                  <a:srgbClr val="F9E9D9"/>
                </a:solidFill>
              </a:defRPr>
            </a:lvl1pPr>
            <a:lvl2pPr lvl="1" algn="ctr">
              <a:lnSpc>
                <a:spcPct val="100000"/>
              </a:lnSpc>
              <a:spcBef>
                <a:spcPts val="0"/>
              </a:spcBef>
              <a:spcAft>
                <a:spcPts val="0"/>
              </a:spcAft>
              <a:buClr>
                <a:srgbClr val="F9E9D9"/>
              </a:buClr>
              <a:buSzPts val="1800"/>
              <a:buNone/>
              <a:defRPr sz="1800">
                <a:solidFill>
                  <a:srgbClr val="F9E9D9"/>
                </a:solidFill>
              </a:defRPr>
            </a:lvl2pPr>
            <a:lvl3pPr lvl="2" algn="ctr">
              <a:lnSpc>
                <a:spcPct val="100000"/>
              </a:lnSpc>
              <a:spcBef>
                <a:spcPts val="0"/>
              </a:spcBef>
              <a:spcAft>
                <a:spcPts val="0"/>
              </a:spcAft>
              <a:buClr>
                <a:srgbClr val="F9E9D9"/>
              </a:buClr>
              <a:buSzPts val="1800"/>
              <a:buNone/>
              <a:defRPr sz="1800">
                <a:solidFill>
                  <a:srgbClr val="F9E9D9"/>
                </a:solidFill>
              </a:defRPr>
            </a:lvl3pPr>
            <a:lvl4pPr lvl="3" algn="ctr">
              <a:lnSpc>
                <a:spcPct val="100000"/>
              </a:lnSpc>
              <a:spcBef>
                <a:spcPts val="0"/>
              </a:spcBef>
              <a:spcAft>
                <a:spcPts val="0"/>
              </a:spcAft>
              <a:buClr>
                <a:srgbClr val="F9E9D9"/>
              </a:buClr>
              <a:buSzPts val="1800"/>
              <a:buNone/>
              <a:defRPr sz="1800">
                <a:solidFill>
                  <a:srgbClr val="F9E9D9"/>
                </a:solidFill>
              </a:defRPr>
            </a:lvl4pPr>
            <a:lvl5pPr lvl="4" algn="ctr">
              <a:lnSpc>
                <a:spcPct val="100000"/>
              </a:lnSpc>
              <a:spcBef>
                <a:spcPts val="0"/>
              </a:spcBef>
              <a:spcAft>
                <a:spcPts val="0"/>
              </a:spcAft>
              <a:buClr>
                <a:srgbClr val="F9E9D9"/>
              </a:buClr>
              <a:buSzPts val="1800"/>
              <a:buNone/>
              <a:defRPr sz="1800">
                <a:solidFill>
                  <a:srgbClr val="F9E9D9"/>
                </a:solidFill>
              </a:defRPr>
            </a:lvl5pPr>
            <a:lvl6pPr lvl="5" algn="ctr">
              <a:lnSpc>
                <a:spcPct val="100000"/>
              </a:lnSpc>
              <a:spcBef>
                <a:spcPts val="0"/>
              </a:spcBef>
              <a:spcAft>
                <a:spcPts val="0"/>
              </a:spcAft>
              <a:buClr>
                <a:srgbClr val="F9E9D9"/>
              </a:buClr>
              <a:buSzPts val="1800"/>
              <a:buNone/>
              <a:defRPr sz="1800">
                <a:solidFill>
                  <a:srgbClr val="F9E9D9"/>
                </a:solidFill>
              </a:defRPr>
            </a:lvl6pPr>
            <a:lvl7pPr lvl="6" algn="ctr">
              <a:lnSpc>
                <a:spcPct val="100000"/>
              </a:lnSpc>
              <a:spcBef>
                <a:spcPts val="0"/>
              </a:spcBef>
              <a:spcAft>
                <a:spcPts val="0"/>
              </a:spcAft>
              <a:buClr>
                <a:srgbClr val="F9E9D9"/>
              </a:buClr>
              <a:buSzPts val="1800"/>
              <a:buNone/>
              <a:defRPr sz="1800">
                <a:solidFill>
                  <a:srgbClr val="F9E9D9"/>
                </a:solidFill>
              </a:defRPr>
            </a:lvl7pPr>
            <a:lvl8pPr lvl="7" algn="ctr">
              <a:lnSpc>
                <a:spcPct val="100000"/>
              </a:lnSpc>
              <a:spcBef>
                <a:spcPts val="0"/>
              </a:spcBef>
              <a:spcAft>
                <a:spcPts val="0"/>
              </a:spcAft>
              <a:buClr>
                <a:srgbClr val="F9E9D9"/>
              </a:buClr>
              <a:buSzPts val="1800"/>
              <a:buNone/>
              <a:defRPr sz="1800">
                <a:solidFill>
                  <a:srgbClr val="F9E9D9"/>
                </a:solidFill>
              </a:defRPr>
            </a:lvl8pPr>
            <a:lvl9pPr lvl="8" algn="ctr">
              <a:lnSpc>
                <a:spcPct val="100000"/>
              </a:lnSpc>
              <a:spcBef>
                <a:spcPts val="0"/>
              </a:spcBef>
              <a:spcAft>
                <a:spcPts val="0"/>
              </a:spcAft>
              <a:buClr>
                <a:srgbClr val="F9E9D9"/>
              </a:buClr>
              <a:buSzPts val="1800"/>
              <a:buNone/>
              <a:defRPr sz="1800">
                <a:solidFill>
                  <a:srgbClr val="F9E9D9"/>
                </a:solidFill>
              </a:defRPr>
            </a:lvl9pPr>
          </a:lstStyle>
          <a:p>
            <a:endParaRPr/>
          </a:p>
        </p:txBody>
      </p:sp>
      <p:cxnSp>
        <p:nvCxnSpPr>
          <p:cNvPr id="52" name="Google Shape;52;p36"/>
          <p:cNvCxnSpPr/>
          <p:nvPr/>
        </p:nvCxnSpPr>
        <p:spPr>
          <a:xfrm>
            <a:off x="4574525" y="1844000"/>
            <a:ext cx="0" cy="2592000"/>
          </a:xfrm>
          <a:prstGeom prst="straightConnector1">
            <a:avLst/>
          </a:prstGeom>
          <a:noFill/>
          <a:ln w="19050" cap="flat" cmpd="sng">
            <a:solidFill>
              <a:srgbClr val="F9E9D9"/>
            </a:solidFill>
            <a:prstDash val="solid"/>
            <a:round/>
            <a:headEnd type="none" w="sm" len="sm"/>
            <a:tailEnd type="none" w="sm" len="sm"/>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 DESIGN 2">
  <p:cSld name="TITLE_1_1_1_1_3_1">
    <p:bg>
      <p:bgPr>
        <a:blipFill>
          <a:blip r:embed="rId2">
            <a:alphaModFix/>
          </a:blip>
          <a:stretch>
            <a:fillRect/>
          </a:stretch>
        </a:blipFill>
        <a:effectLst/>
      </p:bgPr>
    </p:bg>
    <p:spTree>
      <p:nvGrpSpPr>
        <p:cNvPr id="1" name="Shape 61"/>
        <p:cNvGrpSpPr/>
        <p:nvPr/>
      </p:nvGrpSpPr>
      <p:grpSpPr>
        <a:xfrm>
          <a:off x="0" y="0"/>
          <a:ext cx="0" cy="0"/>
          <a:chOff x="0" y="0"/>
          <a:chExt cx="0" cy="0"/>
        </a:xfrm>
      </p:grpSpPr>
      <p:sp>
        <p:nvSpPr>
          <p:cNvPr id="62" name="Google Shape;62;p38"/>
          <p:cNvSpPr txBox="1">
            <a:spLocks noGrp="1"/>
          </p:cNvSpPr>
          <p:nvPr>
            <p:ph type="ctrTitle"/>
          </p:nvPr>
        </p:nvSpPr>
        <p:spPr>
          <a:xfrm>
            <a:off x="430975" y="817500"/>
            <a:ext cx="8282100" cy="5778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rgbClr val="5B72B7"/>
              </a:buClr>
              <a:buSzPts val="2400"/>
              <a:buNone/>
              <a:defRPr sz="2400">
                <a:solidFill>
                  <a:srgbClr val="5B72B7"/>
                </a:solidFill>
              </a:defRPr>
            </a:lvl1pPr>
            <a:lvl2pPr lvl="1" algn="ctr">
              <a:lnSpc>
                <a:spcPct val="100000"/>
              </a:lnSpc>
              <a:spcBef>
                <a:spcPts val="0"/>
              </a:spcBef>
              <a:spcAft>
                <a:spcPts val="0"/>
              </a:spcAft>
              <a:buClr>
                <a:srgbClr val="5B72B7"/>
              </a:buClr>
              <a:buSzPts val="1800"/>
              <a:buNone/>
              <a:defRPr sz="1800">
                <a:solidFill>
                  <a:srgbClr val="5B72B7"/>
                </a:solidFill>
              </a:defRPr>
            </a:lvl2pPr>
            <a:lvl3pPr lvl="2" algn="ctr">
              <a:lnSpc>
                <a:spcPct val="100000"/>
              </a:lnSpc>
              <a:spcBef>
                <a:spcPts val="0"/>
              </a:spcBef>
              <a:spcAft>
                <a:spcPts val="0"/>
              </a:spcAft>
              <a:buClr>
                <a:srgbClr val="5B72B7"/>
              </a:buClr>
              <a:buSzPts val="1800"/>
              <a:buNone/>
              <a:defRPr sz="1800">
                <a:solidFill>
                  <a:srgbClr val="5B72B7"/>
                </a:solidFill>
              </a:defRPr>
            </a:lvl3pPr>
            <a:lvl4pPr lvl="3" algn="ctr">
              <a:lnSpc>
                <a:spcPct val="100000"/>
              </a:lnSpc>
              <a:spcBef>
                <a:spcPts val="0"/>
              </a:spcBef>
              <a:spcAft>
                <a:spcPts val="0"/>
              </a:spcAft>
              <a:buClr>
                <a:srgbClr val="5B72B7"/>
              </a:buClr>
              <a:buSzPts val="1800"/>
              <a:buNone/>
              <a:defRPr sz="1800">
                <a:solidFill>
                  <a:srgbClr val="5B72B7"/>
                </a:solidFill>
              </a:defRPr>
            </a:lvl4pPr>
            <a:lvl5pPr lvl="4" algn="ctr">
              <a:lnSpc>
                <a:spcPct val="100000"/>
              </a:lnSpc>
              <a:spcBef>
                <a:spcPts val="0"/>
              </a:spcBef>
              <a:spcAft>
                <a:spcPts val="0"/>
              </a:spcAft>
              <a:buClr>
                <a:srgbClr val="5B72B7"/>
              </a:buClr>
              <a:buSzPts val="1800"/>
              <a:buNone/>
              <a:defRPr sz="1800">
                <a:solidFill>
                  <a:srgbClr val="5B72B7"/>
                </a:solidFill>
              </a:defRPr>
            </a:lvl5pPr>
            <a:lvl6pPr lvl="5" algn="ctr">
              <a:lnSpc>
                <a:spcPct val="100000"/>
              </a:lnSpc>
              <a:spcBef>
                <a:spcPts val="0"/>
              </a:spcBef>
              <a:spcAft>
                <a:spcPts val="0"/>
              </a:spcAft>
              <a:buClr>
                <a:srgbClr val="5B72B7"/>
              </a:buClr>
              <a:buSzPts val="1800"/>
              <a:buNone/>
              <a:defRPr sz="1800">
                <a:solidFill>
                  <a:srgbClr val="5B72B7"/>
                </a:solidFill>
              </a:defRPr>
            </a:lvl6pPr>
            <a:lvl7pPr lvl="6" algn="ctr">
              <a:lnSpc>
                <a:spcPct val="100000"/>
              </a:lnSpc>
              <a:spcBef>
                <a:spcPts val="0"/>
              </a:spcBef>
              <a:spcAft>
                <a:spcPts val="0"/>
              </a:spcAft>
              <a:buClr>
                <a:srgbClr val="5B72B7"/>
              </a:buClr>
              <a:buSzPts val="1800"/>
              <a:buNone/>
              <a:defRPr sz="1800">
                <a:solidFill>
                  <a:srgbClr val="5B72B7"/>
                </a:solidFill>
              </a:defRPr>
            </a:lvl7pPr>
            <a:lvl8pPr lvl="7" algn="ctr">
              <a:lnSpc>
                <a:spcPct val="100000"/>
              </a:lnSpc>
              <a:spcBef>
                <a:spcPts val="0"/>
              </a:spcBef>
              <a:spcAft>
                <a:spcPts val="0"/>
              </a:spcAft>
              <a:buClr>
                <a:srgbClr val="5B72B7"/>
              </a:buClr>
              <a:buSzPts val="1800"/>
              <a:buNone/>
              <a:defRPr sz="1800">
                <a:solidFill>
                  <a:srgbClr val="5B72B7"/>
                </a:solidFill>
              </a:defRPr>
            </a:lvl8pPr>
            <a:lvl9pPr lvl="8" algn="ctr">
              <a:lnSpc>
                <a:spcPct val="100000"/>
              </a:lnSpc>
              <a:spcBef>
                <a:spcPts val="0"/>
              </a:spcBef>
              <a:spcAft>
                <a:spcPts val="0"/>
              </a:spcAft>
              <a:buClr>
                <a:srgbClr val="5B72B7"/>
              </a:buClr>
              <a:buSzPts val="1800"/>
              <a:buNone/>
              <a:defRPr sz="1800">
                <a:solidFill>
                  <a:srgbClr val="5B72B7"/>
                </a:solidFil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5B72B7"/>
              </a:buClr>
              <a:buSzPts val="2800"/>
              <a:buFont typeface="Passion One"/>
              <a:buNone/>
              <a:defRPr sz="2800" b="0" i="0" u="none" strike="noStrike" cap="none">
                <a:solidFill>
                  <a:srgbClr val="5B72B7"/>
                </a:solidFill>
                <a:latin typeface="Passion One"/>
                <a:ea typeface="Passion One"/>
                <a:cs typeface="Passion One"/>
                <a:sym typeface="Passion One"/>
              </a:defRPr>
            </a:lvl1pPr>
            <a:lvl2pPr marR="0" lvl="1" algn="l" rtl="0">
              <a:lnSpc>
                <a:spcPct val="100000"/>
              </a:lnSpc>
              <a:spcBef>
                <a:spcPts val="0"/>
              </a:spcBef>
              <a:spcAft>
                <a:spcPts val="0"/>
              </a:spcAft>
              <a:buClr>
                <a:srgbClr val="5B72B7"/>
              </a:buClr>
              <a:buSzPts val="2800"/>
              <a:buFont typeface="Oswald"/>
              <a:buNone/>
              <a:defRPr sz="2800" b="0" i="0" u="none" strike="noStrike" cap="none">
                <a:solidFill>
                  <a:srgbClr val="5B72B7"/>
                </a:solidFill>
                <a:latin typeface="Oswald"/>
                <a:ea typeface="Oswald"/>
                <a:cs typeface="Oswald"/>
                <a:sym typeface="Oswald"/>
              </a:defRPr>
            </a:lvl2pPr>
            <a:lvl3pPr marR="0" lvl="2" algn="l" rtl="0">
              <a:lnSpc>
                <a:spcPct val="100000"/>
              </a:lnSpc>
              <a:spcBef>
                <a:spcPts val="0"/>
              </a:spcBef>
              <a:spcAft>
                <a:spcPts val="0"/>
              </a:spcAft>
              <a:buClr>
                <a:srgbClr val="5B72B7"/>
              </a:buClr>
              <a:buSzPts val="2800"/>
              <a:buFont typeface="Oswald"/>
              <a:buNone/>
              <a:defRPr sz="2800" b="0" i="0" u="none" strike="noStrike" cap="none">
                <a:solidFill>
                  <a:srgbClr val="5B72B7"/>
                </a:solidFill>
                <a:latin typeface="Oswald"/>
                <a:ea typeface="Oswald"/>
                <a:cs typeface="Oswald"/>
                <a:sym typeface="Oswald"/>
              </a:defRPr>
            </a:lvl3pPr>
            <a:lvl4pPr marR="0" lvl="3" algn="l" rtl="0">
              <a:lnSpc>
                <a:spcPct val="100000"/>
              </a:lnSpc>
              <a:spcBef>
                <a:spcPts val="0"/>
              </a:spcBef>
              <a:spcAft>
                <a:spcPts val="0"/>
              </a:spcAft>
              <a:buClr>
                <a:srgbClr val="5B72B7"/>
              </a:buClr>
              <a:buSzPts val="2800"/>
              <a:buFont typeface="Oswald"/>
              <a:buNone/>
              <a:defRPr sz="2800" b="0" i="0" u="none" strike="noStrike" cap="none">
                <a:solidFill>
                  <a:srgbClr val="5B72B7"/>
                </a:solidFill>
                <a:latin typeface="Oswald"/>
                <a:ea typeface="Oswald"/>
                <a:cs typeface="Oswald"/>
                <a:sym typeface="Oswald"/>
              </a:defRPr>
            </a:lvl4pPr>
            <a:lvl5pPr marR="0" lvl="4" algn="l" rtl="0">
              <a:lnSpc>
                <a:spcPct val="100000"/>
              </a:lnSpc>
              <a:spcBef>
                <a:spcPts val="0"/>
              </a:spcBef>
              <a:spcAft>
                <a:spcPts val="0"/>
              </a:spcAft>
              <a:buClr>
                <a:srgbClr val="5B72B7"/>
              </a:buClr>
              <a:buSzPts val="2800"/>
              <a:buFont typeface="Oswald"/>
              <a:buNone/>
              <a:defRPr sz="2800" b="0" i="0" u="none" strike="noStrike" cap="none">
                <a:solidFill>
                  <a:srgbClr val="5B72B7"/>
                </a:solidFill>
                <a:latin typeface="Oswald"/>
                <a:ea typeface="Oswald"/>
                <a:cs typeface="Oswald"/>
                <a:sym typeface="Oswald"/>
              </a:defRPr>
            </a:lvl5pPr>
            <a:lvl6pPr marR="0" lvl="5" algn="l" rtl="0">
              <a:lnSpc>
                <a:spcPct val="100000"/>
              </a:lnSpc>
              <a:spcBef>
                <a:spcPts val="0"/>
              </a:spcBef>
              <a:spcAft>
                <a:spcPts val="0"/>
              </a:spcAft>
              <a:buClr>
                <a:srgbClr val="5B72B7"/>
              </a:buClr>
              <a:buSzPts val="2800"/>
              <a:buFont typeface="Oswald"/>
              <a:buNone/>
              <a:defRPr sz="2800" b="0" i="0" u="none" strike="noStrike" cap="none">
                <a:solidFill>
                  <a:srgbClr val="5B72B7"/>
                </a:solidFill>
                <a:latin typeface="Oswald"/>
                <a:ea typeface="Oswald"/>
                <a:cs typeface="Oswald"/>
                <a:sym typeface="Oswald"/>
              </a:defRPr>
            </a:lvl6pPr>
            <a:lvl7pPr marR="0" lvl="6" algn="l" rtl="0">
              <a:lnSpc>
                <a:spcPct val="100000"/>
              </a:lnSpc>
              <a:spcBef>
                <a:spcPts val="0"/>
              </a:spcBef>
              <a:spcAft>
                <a:spcPts val="0"/>
              </a:spcAft>
              <a:buClr>
                <a:srgbClr val="5B72B7"/>
              </a:buClr>
              <a:buSzPts val="2800"/>
              <a:buFont typeface="Oswald"/>
              <a:buNone/>
              <a:defRPr sz="2800" b="0" i="0" u="none" strike="noStrike" cap="none">
                <a:solidFill>
                  <a:srgbClr val="5B72B7"/>
                </a:solidFill>
                <a:latin typeface="Oswald"/>
                <a:ea typeface="Oswald"/>
                <a:cs typeface="Oswald"/>
                <a:sym typeface="Oswald"/>
              </a:defRPr>
            </a:lvl7pPr>
            <a:lvl8pPr marR="0" lvl="7" algn="l" rtl="0">
              <a:lnSpc>
                <a:spcPct val="100000"/>
              </a:lnSpc>
              <a:spcBef>
                <a:spcPts val="0"/>
              </a:spcBef>
              <a:spcAft>
                <a:spcPts val="0"/>
              </a:spcAft>
              <a:buClr>
                <a:srgbClr val="5B72B7"/>
              </a:buClr>
              <a:buSzPts val="2800"/>
              <a:buFont typeface="Oswald"/>
              <a:buNone/>
              <a:defRPr sz="2800" b="0" i="0" u="none" strike="noStrike" cap="none">
                <a:solidFill>
                  <a:srgbClr val="5B72B7"/>
                </a:solidFill>
                <a:latin typeface="Oswald"/>
                <a:ea typeface="Oswald"/>
                <a:cs typeface="Oswald"/>
                <a:sym typeface="Oswald"/>
              </a:defRPr>
            </a:lvl8pPr>
            <a:lvl9pPr marR="0" lvl="8" algn="l" rtl="0">
              <a:lnSpc>
                <a:spcPct val="100000"/>
              </a:lnSpc>
              <a:spcBef>
                <a:spcPts val="0"/>
              </a:spcBef>
              <a:spcAft>
                <a:spcPts val="0"/>
              </a:spcAft>
              <a:buClr>
                <a:srgbClr val="5B72B7"/>
              </a:buClr>
              <a:buSzPts val="2800"/>
              <a:buFont typeface="Oswald"/>
              <a:buNone/>
              <a:defRPr sz="2800" b="0" i="0" u="none" strike="noStrike" cap="none">
                <a:solidFill>
                  <a:srgbClr val="5B72B7"/>
                </a:solidFill>
                <a:latin typeface="Oswald"/>
                <a:ea typeface="Oswald"/>
                <a:cs typeface="Oswald"/>
                <a:sym typeface="Oswald"/>
              </a:defRPr>
            </a:lvl9pPr>
          </a:lstStyle>
          <a:p>
            <a:endParaRPr/>
          </a:p>
        </p:txBody>
      </p:sp>
      <p:sp>
        <p:nvSpPr>
          <p:cNvPr id="7" name="Google Shape;7;p28"/>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04800" algn="l" rtl="0">
              <a:lnSpc>
                <a:spcPct val="115000"/>
              </a:lnSpc>
              <a:spcBef>
                <a:spcPts val="0"/>
              </a:spcBef>
              <a:spcAft>
                <a:spcPts val="0"/>
              </a:spcAft>
              <a:buClr>
                <a:srgbClr val="5B72B7"/>
              </a:buClr>
              <a:buSzPts val="1200"/>
              <a:buFont typeface="Abel"/>
              <a:buChar char="●"/>
              <a:defRPr sz="1200" b="0" i="0" u="none" strike="noStrike" cap="none">
                <a:solidFill>
                  <a:srgbClr val="5B72B7"/>
                </a:solidFill>
                <a:latin typeface="Abel"/>
                <a:ea typeface="Abel"/>
                <a:cs typeface="Abel"/>
                <a:sym typeface="Abel"/>
              </a:defRPr>
            </a:lvl1pPr>
            <a:lvl2pPr marL="914400" marR="0" lvl="1" indent="-304800" algn="l" rtl="0">
              <a:lnSpc>
                <a:spcPct val="115000"/>
              </a:lnSpc>
              <a:spcBef>
                <a:spcPts val="1600"/>
              </a:spcBef>
              <a:spcAft>
                <a:spcPts val="0"/>
              </a:spcAft>
              <a:buClr>
                <a:srgbClr val="5B72B7"/>
              </a:buClr>
              <a:buSzPts val="1200"/>
              <a:buFont typeface="Abel"/>
              <a:buChar char="○"/>
              <a:defRPr sz="1200" b="0" i="0" u="none" strike="noStrike" cap="none">
                <a:solidFill>
                  <a:srgbClr val="5B72B7"/>
                </a:solidFill>
                <a:latin typeface="Abel"/>
                <a:ea typeface="Abel"/>
                <a:cs typeface="Abel"/>
                <a:sym typeface="Abel"/>
              </a:defRPr>
            </a:lvl2pPr>
            <a:lvl3pPr marL="1371600" marR="0" lvl="2" indent="-304800" algn="l" rtl="0">
              <a:lnSpc>
                <a:spcPct val="115000"/>
              </a:lnSpc>
              <a:spcBef>
                <a:spcPts val="1600"/>
              </a:spcBef>
              <a:spcAft>
                <a:spcPts val="0"/>
              </a:spcAft>
              <a:buClr>
                <a:srgbClr val="5B72B7"/>
              </a:buClr>
              <a:buSzPts val="1200"/>
              <a:buFont typeface="Abel"/>
              <a:buChar char="■"/>
              <a:defRPr sz="1200" b="0" i="0" u="none" strike="noStrike" cap="none">
                <a:solidFill>
                  <a:srgbClr val="5B72B7"/>
                </a:solidFill>
                <a:latin typeface="Abel"/>
                <a:ea typeface="Abel"/>
                <a:cs typeface="Abel"/>
                <a:sym typeface="Abel"/>
              </a:defRPr>
            </a:lvl3pPr>
            <a:lvl4pPr marL="1828800" marR="0" lvl="3" indent="-304800" algn="l" rtl="0">
              <a:lnSpc>
                <a:spcPct val="115000"/>
              </a:lnSpc>
              <a:spcBef>
                <a:spcPts val="1600"/>
              </a:spcBef>
              <a:spcAft>
                <a:spcPts val="0"/>
              </a:spcAft>
              <a:buClr>
                <a:srgbClr val="5B72B7"/>
              </a:buClr>
              <a:buSzPts val="1200"/>
              <a:buFont typeface="Abel"/>
              <a:buChar char="●"/>
              <a:defRPr sz="1200" b="0" i="0" u="none" strike="noStrike" cap="none">
                <a:solidFill>
                  <a:srgbClr val="5B72B7"/>
                </a:solidFill>
                <a:latin typeface="Abel"/>
                <a:ea typeface="Abel"/>
                <a:cs typeface="Abel"/>
                <a:sym typeface="Abel"/>
              </a:defRPr>
            </a:lvl4pPr>
            <a:lvl5pPr marL="2286000" marR="0" lvl="4" indent="-304800" algn="l" rtl="0">
              <a:lnSpc>
                <a:spcPct val="115000"/>
              </a:lnSpc>
              <a:spcBef>
                <a:spcPts val="1600"/>
              </a:spcBef>
              <a:spcAft>
                <a:spcPts val="0"/>
              </a:spcAft>
              <a:buClr>
                <a:srgbClr val="5B72B7"/>
              </a:buClr>
              <a:buSzPts val="1200"/>
              <a:buFont typeface="Abel"/>
              <a:buChar char="○"/>
              <a:defRPr sz="1200" b="0" i="0" u="none" strike="noStrike" cap="none">
                <a:solidFill>
                  <a:srgbClr val="5B72B7"/>
                </a:solidFill>
                <a:latin typeface="Abel"/>
                <a:ea typeface="Abel"/>
                <a:cs typeface="Abel"/>
                <a:sym typeface="Abel"/>
              </a:defRPr>
            </a:lvl5pPr>
            <a:lvl6pPr marL="2743200" marR="0" lvl="5" indent="-304800" algn="l" rtl="0">
              <a:lnSpc>
                <a:spcPct val="115000"/>
              </a:lnSpc>
              <a:spcBef>
                <a:spcPts val="1600"/>
              </a:spcBef>
              <a:spcAft>
                <a:spcPts val="0"/>
              </a:spcAft>
              <a:buClr>
                <a:srgbClr val="5B72B7"/>
              </a:buClr>
              <a:buSzPts val="1200"/>
              <a:buFont typeface="Abel"/>
              <a:buChar char="■"/>
              <a:defRPr sz="1200" b="0" i="0" u="none" strike="noStrike" cap="none">
                <a:solidFill>
                  <a:srgbClr val="5B72B7"/>
                </a:solidFill>
                <a:latin typeface="Abel"/>
                <a:ea typeface="Abel"/>
                <a:cs typeface="Abel"/>
                <a:sym typeface="Abel"/>
              </a:defRPr>
            </a:lvl6pPr>
            <a:lvl7pPr marL="3200400" marR="0" lvl="6" indent="-304800" algn="l" rtl="0">
              <a:lnSpc>
                <a:spcPct val="115000"/>
              </a:lnSpc>
              <a:spcBef>
                <a:spcPts val="1600"/>
              </a:spcBef>
              <a:spcAft>
                <a:spcPts val="0"/>
              </a:spcAft>
              <a:buClr>
                <a:srgbClr val="5B72B7"/>
              </a:buClr>
              <a:buSzPts val="1200"/>
              <a:buFont typeface="Abel"/>
              <a:buChar char="●"/>
              <a:defRPr sz="1200" b="0" i="0" u="none" strike="noStrike" cap="none">
                <a:solidFill>
                  <a:srgbClr val="5B72B7"/>
                </a:solidFill>
                <a:latin typeface="Abel"/>
                <a:ea typeface="Abel"/>
                <a:cs typeface="Abel"/>
                <a:sym typeface="Abel"/>
              </a:defRPr>
            </a:lvl7pPr>
            <a:lvl8pPr marL="3657600" marR="0" lvl="7" indent="-304800" algn="l" rtl="0">
              <a:lnSpc>
                <a:spcPct val="115000"/>
              </a:lnSpc>
              <a:spcBef>
                <a:spcPts val="1600"/>
              </a:spcBef>
              <a:spcAft>
                <a:spcPts val="0"/>
              </a:spcAft>
              <a:buClr>
                <a:srgbClr val="5B72B7"/>
              </a:buClr>
              <a:buSzPts val="1200"/>
              <a:buFont typeface="Abel"/>
              <a:buChar char="○"/>
              <a:defRPr sz="1200" b="0" i="0" u="none" strike="noStrike" cap="none">
                <a:solidFill>
                  <a:srgbClr val="5B72B7"/>
                </a:solidFill>
                <a:latin typeface="Abel"/>
                <a:ea typeface="Abel"/>
                <a:cs typeface="Abel"/>
                <a:sym typeface="Abel"/>
              </a:defRPr>
            </a:lvl8pPr>
            <a:lvl9pPr marL="4114800" marR="0" lvl="8" indent="-304800" algn="l" rtl="0">
              <a:lnSpc>
                <a:spcPct val="115000"/>
              </a:lnSpc>
              <a:spcBef>
                <a:spcPts val="1600"/>
              </a:spcBef>
              <a:spcAft>
                <a:spcPts val="1600"/>
              </a:spcAft>
              <a:buClr>
                <a:srgbClr val="5B72B7"/>
              </a:buClr>
              <a:buSzPts val="1200"/>
              <a:buFont typeface="Abel"/>
              <a:buChar char="■"/>
              <a:defRPr sz="1200" b="0" i="0" u="none" strike="noStrike" cap="none">
                <a:solidFill>
                  <a:srgbClr val="5B72B7"/>
                </a:solidFill>
                <a:latin typeface="Abel"/>
                <a:ea typeface="Abel"/>
                <a:cs typeface="Abel"/>
                <a:sym typeface="Abel"/>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8" r:id="rId9"/>
    <p:sldLayoutId id="2147483660"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6.xml"/><Relationship Id="rId5" Type="http://schemas.openxmlformats.org/officeDocument/2006/relationships/image" Target="../media/image12.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8.xml"/><Relationship Id="rId5" Type="http://schemas.openxmlformats.org/officeDocument/2006/relationships/image" Target="../media/image18.pn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7.xml"/><Relationship Id="rId5" Type="http://schemas.openxmlformats.org/officeDocument/2006/relationships/image" Target="../media/image24.png"/><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image" Target="../media/image26.png"/><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9.xml"/><Relationship Id="rId1" Type="http://schemas.openxmlformats.org/officeDocument/2006/relationships/slideLayout" Target="../slideLayouts/slideLayout8.xml"/><Relationship Id="rId5" Type="http://schemas.openxmlformats.org/officeDocument/2006/relationships/image" Target="../media/image29.png"/><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0.xml"/><Relationship Id="rId1" Type="http://schemas.openxmlformats.org/officeDocument/2006/relationships/slideLayout" Target="../slideLayouts/slideLayout8.xml"/><Relationship Id="rId4" Type="http://schemas.openxmlformats.org/officeDocument/2006/relationships/image" Target="../media/image30.png"/></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1.xml"/><Relationship Id="rId1" Type="http://schemas.openxmlformats.org/officeDocument/2006/relationships/slideLayout" Target="../slideLayouts/slideLayout8.xml"/><Relationship Id="rId5" Type="http://schemas.openxmlformats.org/officeDocument/2006/relationships/image" Target="../media/image32.png"/><Relationship Id="rId4" Type="http://schemas.openxmlformats.org/officeDocument/2006/relationships/image" Target="../media/image31.png"/></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2.xml"/><Relationship Id="rId1" Type="http://schemas.openxmlformats.org/officeDocument/2006/relationships/slideLayout" Target="../slideLayouts/slideLayout8.xml"/><Relationship Id="rId5" Type="http://schemas.openxmlformats.org/officeDocument/2006/relationships/image" Target="../media/image34.png"/><Relationship Id="rId4" Type="http://schemas.openxmlformats.org/officeDocument/2006/relationships/image" Target="../media/image33.png"/></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0"/>
        <p:cNvGrpSpPr/>
        <p:nvPr/>
      </p:nvGrpSpPr>
      <p:grpSpPr>
        <a:xfrm>
          <a:off x="0" y="0"/>
          <a:ext cx="0" cy="0"/>
          <a:chOff x="0" y="0"/>
          <a:chExt cx="0" cy="0"/>
        </a:xfrm>
      </p:grpSpPr>
      <p:sp>
        <p:nvSpPr>
          <p:cNvPr id="71" name="Google Shape;71;p1"/>
          <p:cNvSpPr txBox="1">
            <a:spLocks noGrp="1"/>
          </p:cNvSpPr>
          <p:nvPr>
            <p:ph type="ctrTitle"/>
          </p:nvPr>
        </p:nvSpPr>
        <p:spPr>
          <a:xfrm>
            <a:off x="2145325" y="167275"/>
            <a:ext cx="6889500" cy="1440300"/>
          </a:xfrm>
          <a:prstGeom prst="rect">
            <a:avLst/>
          </a:prstGeom>
          <a:noFill/>
          <a:ln>
            <a:noFill/>
          </a:ln>
        </p:spPr>
        <p:txBody>
          <a:bodyPr spcFirstLastPara="1" wrap="square" lIns="91425" tIns="91425" rIns="91425" bIns="91425" anchor="b" anchorCtr="0">
            <a:noAutofit/>
          </a:bodyPr>
          <a:lstStyle/>
          <a:p>
            <a:pPr marL="0" lvl="0" indent="0" algn="r" rtl="0">
              <a:lnSpc>
                <a:spcPct val="100000"/>
              </a:lnSpc>
              <a:spcBef>
                <a:spcPts val="0"/>
              </a:spcBef>
              <a:spcAft>
                <a:spcPts val="0"/>
              </a:spcAft>
              <a:buSzPts val="6000"/>
              <a:buNone/>
            </a:pPr>
            <a:r>
              <a:rPr lang="es-CO" sz="5700"/>
              <a:t>ESTRÉS UNIVERSITARIO</a:t>
            </a:r>
            <a:endParaRPr sz="7200">
              <a:solidFill>
                <a:srgbClr val="5B72B7"/>
              </a:solidFill>
              <a:latin typeface="Passion One"/>
              <a:ea typeface="Passion One"/>
              <a:cs typeface="Passion One"/>
              <a:sym typeface="Passion One"/>
            </a:endParaRPr>
          </a:p>
        </p:txBody>
      </p:sp>
      <p:sp>
        <p:nvSpPr>
          <p:cNvPr id="73" name="Google Shape;73;p1"/>
          <p:cNvSpPr txBox="1"/>
          <p:nvPr/>
        </p:nvSpPr>
        <p:spPr>
          <a:xfrm>
            <a:off x="5984100" y="1076075"/>
            <a:ext cx="3000000" cy="1228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CO" sz="2700">
                <a:solidFill>
                  <a:srgbClr val="5B72B7"/>
                </a:solidFill>
                <a:latin typeface="Passion One"/>
                <a:ea typeface="Passion One"/>
                <a:cs typeface="Passion One"/>
                <a:sym typeface="Passion One"/>
              </a:rPr>
              <a:t>Avance No. 1</a:t>
            </a:r>
            <a:r>
              <a:rPr lang="es-CO" sz="7200">
                <a:solidFill>
                  <a:srgbClr val="5B72B7"/>
                </a:solidFill>
                <a:latin typeface="Passion One"/>
                <a:ea typeface="Passion One"/>
                <a:cs typeface="Passion One"/>
                <a:sym typeface="Passion One"/>
              </a:rPr>
              <a:t>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44"/>
        <p:cNvGrpSpPr/>
        <p:nvPr/>
      </p:nvGrpSpPr>
      <p:grpSpPr>
        <a:xfrm>
          <a:off x="0" y="0"/>
          <a:ext cx="0" cy="0"/>
          <a:chOff x="0" y="0"/>
          <a:chExt cx="0" cy="0"/>
        </a:xfrm>
      </p:grpSpPr>
      <p:sp>
        <p:nvSpPr>
          <p:cNvPr id="145" name="Google Shape;145;p10"/>
          <p:cNvSpPr txBox="1">
            <a:spLocks noGrp="1"/>
          </p:cNvSpPr>
          <p:nvPr>
            <p:ph type="ctrTitle"/>
          </p:nvPr>
        </p:nvSpPr>
        <p:spPr>
          <a:xfrm>
            <a:off x="430975" y="817500"/>
            <a:ext cx="8282100" cy="5778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2400"/>
              <a:buNone/>
            </a:pPr>
            <a:r>
              <a:rPr lang="es-CO"/>
              <a:t>Variables</a:t>
            </a:r>
            <a:endParaRPr/>
          </a:p>
        </p:txBody>
      </p:sp>
      <p:pic>
        <p:nvPicPr>
          <p:cNvPr id="146" name="Google Shape;146;p10"/>
          <p:cNvPicPr preferRelativeResize="0"/>
          <p:nvPr/>
        </p:nvPicPr>
        <p:blipFill>
          <a:blip r:embed="rId4">
            <a:alphaModFix/>
          </a:blip>
          <a:stretch>
            <a:fillRect/>
          </a:stretch>
        </p:blipFill>
        <p:spPr>
          <a:xfrm>
            <a:off x="338675" y="1525975"/>
            <a:ext cx="3889425" cy="1957425"/>
          </a:xfrm>
          <a:prstGeom prst="rect">
            <a:avLst/>
          </a:prstGeom>
          <a:noFill/>
          <a:ln>
            <a:noFill/>
          </a:ln>
        </p:spPr>
      </p:pic>
      <p:pic>
        <p:nvPicPr>
          <p:cNvPr id="147" name="Google Shape;147;p10"/>
          <p:cNvPicPr preferRelativeResize="0"/>
          <p:nvPr/>
        </p:nvPicPr>
        <p:blipFill>
          <a:blip r:embed="rId5">
            <a:alphaModFix/>
          </a:blip>
          <a:stretch>
            <a:fillRect/>
          </a:stretch>
        </p:blipFill>
        <p:spPr>
          <a:xfrm>
            <a:off x="4435448" y="1949875"/>
            <a:ext cx="4088177" cy="19574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51"/>
        <p:cNvGrpSpPr/>
        <p:nvPr/>
      </p:nvGrpSpPr>
      <p:grpSpPr>
        <a:xfrm>
          <a:off x="0" y="0"/>
          <a:ext cx="0" cy="0"/>
          <a:chOff x="0" y="0"/>
          <a:chExt cx="0" cy="0"/>
        </a:xfrm>
      </p:grpSpPr>
      <p:sp>
        <p:nvSpPr>
          <p:cNvPr id="152" name="Google Shape;152;p11"/>
          <p:cNvSpPr txBox="1">
            <a:spLocks noGrp="1"/>
          </p:cNvSpPr>
          <p:nvPr>
            <p:ph type="title" idx="3"/>
          </p:nvPr>
        </p:nvSpPr>
        <p:spPr>
          <a:xfrm>
            <a:off x="4145973" y="98775"/>
            <a:ext cx="4365900" cy="964500"/>
          </a:xfrm>
          <a:prstGeom prst="rect">
            <a:avLst/>
          </a:prstGeom>
          <a:noFill/>
          <a:ln>
            <a:noFill/>
          </a:ln>
        </p:spPr>
        <p:txBody>
          <a:bodyPr spcFirstLastPara="1" wrap="square" lIns="91425" tIns="91425" rIns="91425" bIns="91425" anchor="b" anchorCtr="0">
            <a:noAutofit/>
          </a:bodyPr>
          <a:lstStyle/>
          <a:p>
            <a:pPr marL="0" lvl="0" indent="0" algn="r" rtl="0">
              <a:lnSpc>
                <a:spcPct val="100000"/>
              </a:lnSpc>
              <a:spcBef>
                <a:spcPts val="0"/>
              </a:spcBef>
              <a:spcAft>
                <a:spcPts val="0"/>
              </a:spcAft>
              <a:buSzPts val="3600"/>
              <a:buNone/>
            </a:pPr>
            <a:r>
              <a:rPr lang="es-CO"/>
              <a:t>Análisis de resultados</a:t>
            </a:r>
            <a:endParaRPr/>
          </a:p>
        </p:txBody>
      </p:sp>
      <p:pic>
        <p:nvPicPr>
          <p:cNvPr id="153" name="Google Shape;153;p11"/>
          <p:cNvPicPr preferRelativeResize="0"/>
          <p:nvPr/>
        </p:nvPicPr>
        <p:blipFill rotWithShape="1">
          <a:blip r:embed="rId4">
            <a:alphaModFix/>
          </a:blip>
          <a:srcRect/>
          <a:stretch/>
        </p:blipFill>
        <p:spPr>
          <a:xfrm>
            <a:off x="346101" y="2286001"/>
            <a:ext cx="3369274" cy="1226127"/>
          </a:xfrm>
          <a:prstGeom prst="rect">
            <a:avLst/>
          </a:prstGeom>
          <a:noFill/>
          <a:ln>
            <a:noFill/>
          </a:ln>
        </p:spPr>
      </p:pic>
      <p:sp>
        <p:nvSpPr>
          <p:cNvPr id="154" name="Google Shape;154;p11"/>
          <p:cNvSpPr txBox="1"/>
          <p:nvPr/>
        </p:nvSpPr>
        <p:spPr>
          <a:xfrm>
            <a:off x="346101" y="4353791"/>
            <a:ext cx="4049254"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CO" sz="1400" b="0" i="0" u="none" strike="noStrike" cap="none">
                <a:solidFill>
                  <a:srgbClr val="000000"/>
                </a:solidFill>
                <a:latin typeface="Arial"/>
                <a:ea typeface="Arial"/>
                <a:cs typeface="Arial"/>
                <a:sym typeface="Arial"/>
              </a:rPr>
              <a:t>Fuente: Elaboración Propia</a:t>
            </a:r>
            <a:endParaRPr sz="1400" b="0" i="0" u="none" strike="noStrike" cap="none">
              <a:solidFill>
                <a:srgbClr val="000000"/>
              </a:solidFill>
              <a:latin typeface="Arial"/>
              <a:ea typeface="Arial"/>
              <a:cs typeface="Arial"/>
              <a:sym typeface="Arial"/>
            </a:endParaRPr>
          </a:p>
        </p:txBody>
      </p:sp>
      <p:pic>
        <p:nvPicPr>
          <p:cNvPr id="155" name="Google Shape;155;p11"/>
          <p:cNvPicPr preferRelativeResize="0"/>
          <p:nvPr/>
        </p:nvPicPr>
        <p:blipFill rotWithShape="1">
          <a:blip r:embed="rId5">
            <a:alphaModFix/>
          </a:blip>
          <a:srcRect/>
          <a:stretch/>
        </p:blipFill>
        <p:spPr>
          <a:xfrm>
            <a:off x="4145973" y="1912211"/>
            <a:ext cx="3833835" cy="1789123"/>
          </a:xfrm>
          <a:prstGeom prst="rect">
            <a:avLst/>
          </a:prstGeom>
          <a:noFill/>
          <a:ln>
            <a:noFill/>
          </a:ln>
        </p:spPr>
      </p:pic>
      <p:sp>
        <p:nvSpPr>
          <p:cNvPr id="156" name="Google Shape;156;p11"/>
          <p:cNvSpPr txBox="1"/>
          <p:nvPr/>
        </p:nvSpPr>
        <p:spPr>
          <a:xfrm>
            <a:off x="346101" y="1229281"/>
            <a:ext cx="8070362"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CO" sz="1800" b="1" i="0" u="none" strike="noStrike" cap="none">
                <a:solidFill>
                  <a:schemeClr val="dk1"/>
                </a:solidFill>
                <a:latin typeface="Arial"/>
                <a:ea typeface="Arial"/>
                <a:cs typeface="Arial"/>
                <a:sym typeface="Arial"/>
              </a:rPr>
              <a:t>1.	Determinar el género de las personas encuestadas</a:t>
            </a:r>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60"/>
        <p:cNvGrpSpPr/>
        <p:nvPr/>
      </p:nvGrpSpPr>
      <p:grpSpPr>
        <a:xfrm>
          <a:off x="0" y="0"/>
          <a:ext cx="0" cy="0"/>
          <a:chOff x="0" y="0"/>
          <a:chExt cx="0" cy="0"/>
        </a:xfrm>
      </p:grpSpPr>
      <p:sp>
        <p:nvSpPr>
          <p:cNvPr id="161" name="Google Shape;161;p15"/>
          <p:cNvSpPr txBox="1"/>
          <p:nvPr/>
        </p:nvSpPr>
        <p:spPr>
          <a:xfrm>
            <a:off x="346101" y="4353791"/>
            <a:ext cx="4049254"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CO" sz="1400" b="0" i="0" u="none" strike="noStrike" cap="none">
                <a:solidFill>
                  <a:srgbClr val="000000"/>
                </a:solidFill>
                <a:latin typeface="Arial"/>
                <a:ea typeface="Arial"/>
                <a:cs typeface="Arial"/>
                <a:sym typeface="Arial"/>
              </a:rPr>
              <a:t>Fuente: Elaboración Propia</a:t>
            </a:r>
            <a:endParaRPr sz="1400" b="0" i="0" u="none" strike="noStrike" cap="none">
              <a:solidFill>
                <a:srgbClr val="000000"/>
              </a:solidFill>
              <a:latin typeface="Arial"/>
              <a:ea typeface="Arial"/>
              <a:cs typeface="Arial"/>
              <a:sym typeface="Arial"/>
            </a:endParaRPr>
          </a:p>
        </p:txBody>
      </p:sp>
      <p:pic>
        <p:nvPicPr>
          <p:cNvPr id="162" name="Google Shape;162;p15"/>
          <p:cNvPicPr preferRelativeResize="0"/>
          <p:nvPr/>
        </p:nvPicPr>
        <p:blipFill rotWithShape="1">
          <a:blip r:embed="rId4">
            <a:alphaModFix/>
          </a:blip>
          <a:srcRect/>
          <a:stretch/>
        </p:blipFill>
        <p:spPr>
          <a:xfrm>
            <a:off x="3979718" y="1279566"/>
            <a:ext cx="4530436" cy="3074225"/>
          </a:xfrm>
          <a:prstGeom prst="rect">
            <a:avLst/>
          </a:prstGeom>
          <a:noFill/>
          <a:ln>
            <a:noFill/>
          </a:ln>
        </p:spPr>
      </p:pic>
      <p:pic>
        <p:nvPicPr>
          <p:cNvPr id="163" name="Google Shape;163;p15"/>
          <p:cNvPicPr preferRelativeResize="0"/>
          <p:nvPr/>
        </p:nvPicPr>
        <p:blipFill rotWithShape="1">
          <a:blip r:embed="rId5">
            <a:alphaModFix/>
          </a:blip>
          <a:srcRect/>
          <a:stretch/>
        </p:blipFill>
        <p:spPr>
          <a:xfrm>
            <a:off x="613443" y="2153653"/>
            <a:ext cx="3098934" cy="1857238"/>
          </a:xfrm>
          <a:prstGeom prst="rect">
            <a:avLst/>
          </a:prstGeom>
          <a:noFill/>
          <a:ln>
            <a:noFill/>
          </a:ln>
        </p:spPr>
      </p:pic>
      <p:sp>
        <p:nvSpPr>
          <p:cNvPr id="164" name="Google Shape;164;p15"/>
          <p:cNvSpPr/>
          <p:nvPr/>
        </p:nvSpPr>
        <p:spPr>
          <a:xfrm>
            <a:off x="875429" y="587150"/>
            <a:ext cx="6981000" cy="507900"/>
          </a:xfrm>
          <a:prstGeom prst="rect">
            <a:avLst/>
          </a:prstGeom>
          <a:noFill/>
          <a:ln>
            <a:noFill/>
          </a:ln>
        </p:spPr>
        <p:txBody>
          <a:bodyPr spcFirstLastPara="1" wrap="square" lIns="91425" tIns="45700" rIns="91425" bIns="45700" anchor="t" anchorCtr="0">
            <a:spAutoFit/>
          </a:bodyPr>
          <a:lstStyle/>
          <a:p>
            <a:pPr marL="152400" marR="0" lvl="0" indent="0" algn="just" rtl="0">
              <a:lnSpc>
                <a:spcPct val="150000"/>
              </a:lnSpc>
              <a:spcBef>
                <a:spcPts val="0"/>
              </a:spcBef>
              <a:spcAft>
                <a:spcPts val="0"/>
              </a:spcAft>
              <a:buNone/>
            </a:pPr>
            <a:r>
              <a:rPr lang="es-CO" sz="1800" b="1">
                <a:solidFill>
                  <a:schemeClr val="dk1"/>
                </a:solidFill>
              </a:rPr>
              <a:t>2</a:t>
            </a:r>
            <a:r>
              <a:rPr lang="es-CO" sz="1800" b="1" i="0" u="none" strike="noStrike" cap="none">
                <a:solidFill>
                  <a:schemeClr val="dk1"/>
                </a:solidFill>
                <a:latin typeface="Arial"/>
                <a:ea typeface="Arial"/>
                <a:cs typeface="Arial"/>
                <a:sym typeface="Arial"/>
              </a:rPr>
              <a:t>.   Determinar la </a:t>
            </a:r>
            <a:r>
              <a:rPr lang="es-CO" sz="1800" b="1">
                <a:solidFill>
                  <a:schemeClr val="dk1"/>
                </a:solidFill>
              </a:rPr>
              <a:t>facultad</a:t>
            </a:r>
            <a:r>
              <a:rPr lang="es-CO" sz="1800" b="1" i="0" u="none" strike="noStrike" cap="none">
                <a:solidFill>
                  <a:schemeClr val="dk1"/>
                </a:solidFill>
                <a:latin typeface="Arial"/>
                <a:ea typeface="Arial"/>
                <a:cs typeface="Arial"/>
                <a:sym typeface="Arial"/>
              </a:rPr>
              <a:t> de los encuestados</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68"/>
        <p:cNvGrpSpPr/>
        <p:nvPr/>
      </p:nvGrpSpPr>
      <p:grpSpPr>
        <a:xfrm>
          <a:off x="0" y="0"/>
          <a:ext cx="0" cy="0"/>
          <a:chOff x="0" y="0"/>
          <a:chExt cx="0" cy="0"/>
        </a:xfrm>
      </p:grpSpPr>
      <p:sp>
        <p:nvSpPr>
          <p:cNvPr id="169" name="Google Shape;169;p22"/>
          <p:cNvSpPr txBox="1">
            <a:spLocks noGrp="1"/>
          </p:cNvSpPr>
          <p:nvPr>
            <p:ph type="ctrTitle" idx="4"/>
          </p:nvPr>
        </p:nvSpPr>
        <p:spPr>
          <a:xfrm>
            <a:off x="299150" y="342900"/>
            <a:ext cx="8282100" cy="1548245"/>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Clr>
                <a:srgbClr val="F9E9D9"/>
              </a:buClr>
              <a:buSzPts val="2400"/>
              <a:buNone/>
            </a:pPr>
            <a:r>
              <a:rPr lang="es-CO" b="1">
                <a:solidFill>
                  <a:schemeClr val="dk1"/>
                </a:solidFill>
              </a:rPr>
              <a:t>3. Determinar el semestre que cursan los encuestados</a:t>
            </a:r>
            <a:br>
              <a:rPr lang="es-CO" b="1">
                <a:solidFill>
                  <a:schemeClr val="dk1"/>
                </a:solidFill>
              </a:rPr>
            </a:br>
            <a:br>
              <a:rPr lang="es-CO" b="1">
                <a:solidFill>
                  <a:schemeClr val="dk1"/>
                </a:solidFill>
              </a:rPr>
            </a:br>
            <a:endParaRPr/>
          </a:p>
        </p:txBody>
      </p:sp>
      <p:pic>
        <p:nvPicPr>
          <p:cNvPr id="170" name="Google Shape;170;p22"/>
          <p:cNvPicPr preferRelativeResize="0"/>
          <p:nvPr/>
        </p:nvPicPr>
        <p:blipFill rotWithShape="1">
          <a:blip r:embed="rId4">
            <a:alphaModFix/>
          </a:blip>
          <a:srcRect/>
          <a:stretch/>
        </p:blipFill>
        <p:spPr>
          <a:xfrm>
            <a:off x="3917600" y="1704329"/>
            <a:ext cx="4867275" cy="2362200"/>
          </a:xfrm>
          <a:prstGeom prst="rect">
            <a:avLst/>
          </a:prstGeom>
          <a:noFill/>
          <a:ln>
            <a:noFill/>
          </a:ln>
        </p:spPr>
      </p:pic>
      <p:pic>
        <p:nvPicPr>
          <p:cNvPr id="171" name="Google Shape;171;p22"/>
          <p:cNvPicPr preferRelativeResize="0"/>
          <p:nvPr/>
        </p:nvPicPr>
        <p:blipFill rotWithShape="1">
          <a:blip r:embed="rId5">
            <a:alphaModFix/>
          </a:blip>
          <a:srcRect/>
          <a:stretch/>
        </p:blipFill>
        <p:spPr>
          <a:xfrm>
            <a:off x="299150" y="2267600"/>
            <a:ext cx="3410405" cy="1223943"/>
          </a:xfrm>
          <a:prstGeom prst="rect">
            <a:avLst/>
          </a:prstGeom>
          <a:noFill/>
          <a:ln>
            <a:noFill/>
          </a:ln>
        </p:spPr>
      </p:pic>
      <p:sp>
        <p:nvSpPr>
          <p:cNvPr id="172" name="Google Shape;172;p22"/>
          <p:cNvSpPr txBox="1"/>
          <p:nvPr/>
        </p:nvSpPr>
        <p:spPr>
          <a:xfrm>
            <a:off x="117501" y="4675909"/>
            <a:ext cx="4049254"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CO" sz="1400" b="0" i="0" u="none" strike="noStrike" cap="none">
                <a:solidFill>
                  <a:srgbClr val="000000"/>
                </a:solidFill>
                <a:latin typeface="Arial"/>
                <a:ea typeface="Arial"/>
                <a:cs typeface="Arial"/>
                <a:sym typeface="Arial"/>
              </a:rPr>
              <a:t>Fuente: Elaboración Propia</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6"/>
        <p:cNvGrpSpPr/>
        <p:nvPr/>
      </p:nvGrpSpPr>
      <p:grpSpPr>
        <a:xfrm>
          <a:off x="0" y="0"/>
          <a:ext cx="0" cy="0"/>
          <a:chOff x="0" y="0"/>
          <a:chExt cx="0" cy="0"/>
        </a:xfrm>
      </p:grpSpPr>
      <p:sp>
        <p:nvSpPr>
          <p:cNvPr id="177" name="Google Shape;177;p12"/>
          <p:cNvSpPr txBox="1">
            <a:spLocks noGrp="1"/>
          </p:cNvSpPr>
          <p:nvPr>
            <p:ph type="title" idx="3"/>
          </p:nvPr>
        </p:nvSpPr>
        <p:spPr>
          <a:xfrm>
            <a:off x="4145973" y="98775"/>
            <a:ext cx="4365900" cy="964500"/>
          </a:xfrm>
          <a:prstGeom prst="rect">
            <a:avLst/>
          </a:prstGeom>
          <a:noFill/>
          <a:ln>
            <a:noFill/>
          </a:ln>
        </p:spPr>
        <p:txBody>
          <a:bodyPr spcFirstLastPara="1" wrap="square" lIns="91425" tIns="91425" rIns="91425" bIns="91425" anchor="b" anchorCtr="0">
            <a:noAutofit/>
          </a:bodyPr>
          <a:lstStyle/>
          <a:p>
            <a:pPr marL="0" lvl="0" indent="0" algn="r" rtl="0">
              <a:lnSpc>
                <a:spcPct val="100000"/>
              </a:lnSpc>
              <a:spcBef>
                <a:spcPts val="0"/>
              </a:spcBef>
              <a:spcAft>
                <a:spcPts val="0"/>
              </a:spcAft>
              <a:buSzPts val="3600"/>
              <a:buNone/>
            </a:pPr>
            <a:r>
              <a:rPr lang="es-CO"/>
              <a:t>Análisis de resultados</a:t>
            </a:r>
            <a:endParaRPr/>
          </a:p>
        </p:txBody>
      </p:sp>
      <p:sp>
        <p:nvSpPr>
          <p:cNvPr id="178" name="Google Shape;178;p12"/>
          <p:cNvSpPr txBox="1"/>
          <p:nvPr/>
        </p:nvSpPr>
        <p:spPr>
          <a:xfrm>
            <a:off x="346101" y="4353791"/>
            <a:ext cx="4049254"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CO" sz="1400" b="0" i="0" u="none" strike="noStrike" cap="none">
                <a:solidFill>
                  <a:srgbClr val="000000"/>
                </a:solidFill>
                <a:latin typeface="Arial"/>
                <a:ea typeface="Arial"/>
                <a:cs typeface="Arial"/>
                <a:sym typeface="Arial"/>
              </a:rPr>
              <a:t>Fuente: Elaboración Propia</a:t>
            </a:r>
            <a:endParaRPr sz="1400" b="0" i="0" u="none" strike="noStrike" cap="none">
              <a:solidFill>
                <a:srgbClr val="000000"/>
              </a:solidFill>
              <a:latin typeface="Arial"/>
              <a:ea typeface="Arial"/>
              <a:cs typeface="Arial"/>
              <a:sym typeface="Arial"/>
            </a:endParaRPr>
          </a:p>
        </p:txBody>
      </p:sp>
      <p:sp>
        <p:nvSpPr>
          <p:cNvPr id="179" name="Google Shape;179;p12"/>
          <p:cNvSpPr txBox="1"/>
          <p:nvPr/>
        </p:nvSpPr>
        <p:spPr>
          <a:xfrm>
            <a:off x="346100" y="941548"/>
            <a:ext cx="8444700" cy="11496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CO" sz="1800" b="1">
                <a:solidFill>
                  <a:schemeClr val="dk1"/>
                </a:solidFill>
              </a:rPr>
              <a:t>4</a:t>
            </a:r>
            <a:r>
              <a:rPr lang="es-CO" sz="1800" b="1" i="0" u="none" strike="noStrike" cap="none">
                <a:solidFill>
                  <a:schemeClr val="dk1"/>
                </a:solidFill>
                <a:latin typeface="Arial"/>
                <a:ea typeface="Arial"/>
                <a:cs typeface="Arial"/>
                <a:sym typeface="Arial"/>
              </a:rPr>
              <a:t>.   </a:t>
            </a:r>
            <a:r>
              <a:rPr lang="es-CO" sz="1800" b="1">
                <a:solidFill>
                  <a:schemeClr val="dk1"/>
                </a:solidFill>
                <a:latin typeface="Abel"/>
                <a:ea typeface="Abel"/>
                <a:cs typeface="Abel"/>
                <a:sym typeface="Abel"/>
              </a:rPr>
              <a:t>Determinar el porcentaje de personas que presentan algunas causas como ambiente desagradables, problemas familiares, exceso de tareas. Además, encontrar el porcentaje de personas que presentan algunas consecuencias del estrés como ansiedad e ira.</a:t>
            </a:r>
            <a:endParaRPr sz="1800" b="1"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pic>
        <p:nvPicPr>
          <p:cNvPr id="180" name="Google Shape;180;p12"/>
          <p:cNvPicPr preferRelativeResize="0"/>
          <p:nvPr/>
        </p:nvPicPr>
        <p:blipFill rotWithShape="1">
          <a:blip r:embed="rId4">
            <a:alphaModFix/>
          </a:blip>
          <a:srcRect/>
          <a:stretch/>
        </p:blipFill>
        <p:spPr>
          <a:xfrm>
            <a:off x="346101" y="1969943"/>
            <a:ext cx="4572000" cy="2305050"/>
          </a:xfrm>
          <a:prstGeom prst="rect">
            <a:avLst/>
          </a:prstGeom>
          <a:noFill/>
          <a:ln>
            <a:noFill/>
          </a:ln>
        </p:spPr>
      </p:pic>
      <p:pic>
        <p:nvPicPr>
          <p:cNvPr id="181" name="Google Shape;181;p12"/>
          <p:cNvPicPr preferRelativeResize="0"/>
          <p:nvPr/>
        </p:nvPicPr>
        <p:blipFill rotWithShape="1">
          <a:blip r:embed="rId5">
            <a:alphaModFix/>
          </a:blip>
          <a:srcRect/>
          <a:stretch/>
        </p:blipFill>
        <p:spPr>
          <a:xfrm>
            <a:off x="5043825" y="2257061"/>
            <a:ext cx="3442323" cy="1536978"/>
          </a:xfrm>
          <a:prstGeom prst="rect">
            <a:avLst/>
          </a:prstGeom>
          <a:noFill/>
          <a:ln>
            <a:noFill/>
          </a:ln>
        </p:spPr>
      </p:pic>
      <p:sp>
        <p:nvSpPr>
          <p:cNvPr id="182" name="Google Shape;182;p12"/>
          <p:cNvSpPr/>
          <p:nvPr/>
        </p:nvSpPr>
        <p:spPr>
          <a:xfrm>
            <a:off x="6409713" y="4507679"/>
            <a:ext cx="989373"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CO" sz="1400" b="1" i="0" u="none" strike="noStrike" cap="none">
                <a:solidFill>
                  <a:schemeClr val="dk1"/>
                </a:solidFill>
                <a:latin typeface="Arial"/>
                <a:ea typeface="Arial"/>
                <a:cs typeface="Arial"/>
                <a:sym typeface="Arial"/>
              </a:rPr>
              <a:t>Ansiedad</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86"/>
        <p:cNvGrpSpPr/>
        <p:nvPr/>
      </p:nvGrpSpPr>
      <p:grpSpPr>
        <a:xfrm>
          <a:off x="0" y="0"/>
          <a:ext cx="0" cy="0"/>
          <a:chOff x="0" y="0"/>
          <a:chExt cx="0" cy="0"/>
        </a:xfrm>
      </p:grpSpPr>
      <p:sp>
        <p:nvSpPr>
          <p:cNvPr id="187" name="Google Shape;187;p13"/>
          <p:cNvSpPr txBox="1">
            <a:spLocks noGrp="1"/>
          </p:cNvSpPr>
          <p:nvPr>
            <p:ph type="title" idx="3"/>
          </p:nvPr>
        </p:nvSpPr>
        <p:spPr>
          <a:xfrm>
            <a:off x="4145973" y="98775"/>
            <a:ext cx="4365900" cy="964500"/>
          </a:xfrm>
          <a:prstGeom prst="rect">
            <a:avLst/>
          </a:prstGeom>
          <a:noFill/>
          <a:ln>
            <a:noFill/>
          </a:ln>
        </p:spPr>
        <p:txBody>
          <a:bodyPr spcFirstLastPara="1" wrap="square" lIns="91425" tIns="91425" rIns="91425" bIns="91425" anchor="b" anchorCtr="0">
            <a:noAutofit/>
          </a:bodyPr>
          <a:lstStyle/>
          <a:p>
            <a:pPr marL="0" lvl="0" indent="0" algn="r" rtl="0">
              <a:lnSpc>
                <a:spcPct val="100000"/>
              </a:lnSpc>
              <a:spcBef>
                <a:spcPts val="0"/>
              </a:spcBef>
              <a:spcAft>
                <a:spcPts val="0"/>
              </a:spcAft>
              <a:buSzPts val="3600"/>
              <a:buNone/>
            </a:pPr>
            <a:r>
              <a:rPr lang="es-CO"/>
              <a:t>Análisis de resultados</a:t>
            </a:r>
            <a:endParaRPr/>
          </a:p>
        </p:txBody>
      </p:sp>
      <p:sp>
        <p:nvSpPr>
          <p:cNvPr id="188" name="Google Shape;188;p13"/>
          <p:cNvSpPr txBox="1"/>
          <p:nvPr/>
        </p:nvSpPr>
        <p:spPr>
          <a:xfrm>
            <a:off x="346100" y="4488004"/>
            <a:ext cx="4049254"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CO" sz="1400" b="0" i="0" u="none" strike="noStrike" cap="none">
                <a:solidFill>
                  <a:srgbClr val="000000"/>
                </a:solidFill>
                <a:latin typeface="Arial"/>
                <a:ea typeface="Arial"/>
                <a:cs typeface="Arial"/>
                <a:sym typeface="Arial"/>
              </a:rPr>
              <a:t>Fuente: Elaboración Propia</a:t>
            </a:r>
            <a:endParaRPr sz="1400" b="0" i="0" u="none" strike="noStrike" cap="none">
              <a:solidFill>
                <a:srgbClr val="000000"/>
              </a:solidFill>
              <a:latin typeface="Arial"/>
              <a:ea typeface="Arial"/>
              <a:cs typeface="Arial"/>
              <a:sym typeface="Arial"/>
            </a:endParaRPr>
          </a:p>
        </p:txBody>
      </p:sp>
      <p:sp>
        <p:nvSpPr>
          <p:cNvPr id="189" name="Google Shape;189;p13"/>
          <p:cNvSpPr txBox="1"/>
          <p:nvPr/>
        </p:nvSpPr>
        <p:spPr>
          <a:xfrm>
            <a:off x="346100" y="931023"/>
            <a:ext cx="8527800" cy="11601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CO" sz="1800" b="1">
                <a:solidFill>
                  <a:schemeClr val="dk1"/>
                </a:solidFill>
              </a:rPr>
              <a:t>4</a:t>
            </a:r>
            <a:r>
              <a:rPr lang="es-CO" sz="1800" b="1" i="0" u="none" strike="noStrike" cap="none">
                <a:solidFill>
                  <a:schemeClr val="dk1"/>
                </a:solidFill>
                <a:latin typeface="Arial"/>
                <a:ea typeface="Arial"/>
                <a:cs typeface="Arial"/>
                <a:sym typeface="Arial"/>
              </a:rPr>
              <a:t>.   </a:t>
            </a:r>
            <a:r>
              <a:rPr lang="es-CO" sz="1800" b="1">
                <a:solidFill>
                  <a:schemeClr val="dk1"/>
                </a:solidFill>
                <a:latin typeface="Abel"/>
                <a:ea typeface="Abel"/>
                <a:cs typeface="Abel"/>
                <a:sym typeface="Abel"/>
              </a:rPr>
              <a:t>Determinar el porcentaje de personas que presentan algunas causas como ambiente desagradables, problemas familiares, exceso de tareas. Además, encontrar el porcentaje de personas que presentan algunas consecuencias del estrés como ansiedad e ira.</a:t>
            </a:r>
            <a:endParaRPr sz="1800" b="1"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pic>
        <p:nvPicPr>
          <p:cNvPr id="190" name="Google Shape;190;p13"/>
          <p:cNvPicPr preferRelativeResize="0"/>
          <p:nvPr/>
        </p:nvPicPr>
        <p:blipFill rotWithShape="1">
          <a:blip r:embed="rId4">
            <a:alphaModFix/>
          </a:blip>
          <a:srcRect/>
          <a:stretch/>
        </p:blipFill>
        <p:spPr>
          <a:xfrm>
            <a:off x="5017464" y="2257061"/>
            <a:ext cx="3400617" cy="1485468"/>
          </a:xfrm>
          <a:prstGeom prst="rect">
            <a:avLst/>
          </a:prstGeom>
          <a:noFill/>
          <a:ln>
            <a:noFill/>
          </a:ln>
        </p:spPr>
      </p:pic>
      <p:pic>
        <p:nvPicPr>
          <p:cNvPr id="191" name="Google Shape;191;p13"/>
          <p:cNvPicPr preferRelativeResize="0"/>
          <p:nvPr/>
        </p:nvPicPr>
        <p:blipFill rotWithShape="1">
          <a:blip r:embed="rId5">
            <a:alphaModFix/>
          </a:blip>
          <a:srcRect/>
          <a:stretch/>
        </p:blipFill>
        <p:spPr>
          <a:xfrm>
            <a:off x="564069" y="1942174"/>
            <a:ext cx="4045898" cy="2545830"/>
          </a:xfrm>
          <a:prstGeom prst="rect">
            <a:avLst/>
          </a:prstGeom>
          <a:noFill/>
          <a:ln>
            <a:noFill/>
          </a:ln>
        </p:spPr>
      </p:pic>
      <p:sp>
        <p:nvSpPr>
          <p:cNvPr id="192" name="Google Shape;192;p13"/>
          <p:cNvSpPr/>
          <p:nvPr/>
        </p:nvSpPr>
        <p:spPr>
          <a:xfrm>
            <a:off x="5526423" y="4334115"/>
            <a:ext cx="2202847"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CO" sz="1400" b="1" i="0" u="none" strike="noStrike" cap="none">
                <a:solidFill>
                  <a:schemeClr val="dk1"/>
                </a:solidFill>
                <a:latin typeface="Arial"/>
                <a:ea typeface="Arial"/>
                <a:cs typeface="Arial"/>
                <a:sym typeface="Arial"/>
              </a:rPr>
              <a:t>Ambiente desagradable</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96"/>
        <p:cNvGrpSpPr/>
        <p:nvPr/>
      </p:nvGrpSpPr>
      <p:grpSpPr>
        <a:xfrm>
          <a:off x="0" y="0"/>
          <a:ext cx="0" cy="0"/>
          <a:chOff x="0" y="0"/>
          <a:chExt cx="0" cy="0"/>
        </a:xfrm>
      </p:grpSpPr>
      <p:sp>
        <p:nvSpPr>
          <p:cNvPr id="197" name="Google Shape;197;p14"/>
          <p:cNvSpPr txBox="1">
            <a:spLocks noGrp="1"/>
          </p:cNvSpPr>
          <p:nvPr>
            <p:ph type="title" idx="3"/>
          </p:nvPr>
        </p:nvSpPr>
        <p:spPr>
          <a:xfrm>
            <a:off x="4145973" y="98775"/>
            <a:ext cx="4365900" cy="964500"/>
          </a:xfrm>
          <a:prstGeom prst="rect">
            <a:avLst/>
          </a:prstGeom>
          <a:noFill/>
          <a:ln>
            <a:noFill/>
          </a:ln>
        </p:spPr>
        <p:txBody>
          <a:bodyPr spcFirstLastPara="1" wrap="square" lIns="91425" tIns="91425" rIns="91425" bIns="91425" anchor="b" anchorCtr="0">
            <a:noAutofit/>
          </a:bodyPr>
          <a:lstStyle/>
          <a:p>
            <a:pPr marL="0" lvl="0" indent="0" algn="r" rtl="0">
              <a:lnSpc>
                <a:spcPct val="100000"/>
              </a:lnSpc>
              <a:spcBef>
                <a:spcPts val="0"/>
              </a:spcBef>
              <a:spcAft>
                <a:spcPts val="0"/>
              </a:spcAft>
              <a:buSzPts val="3600"/>
              <a:buNone/>
            </a:pPr>
            <a:r>
              <a:rPr lang="es-CO"/>
              <a:t>Análisis de resultados</a:t>
            </a:r>
            <a:endParaRPr/>
          </a:p>
        </p:txBody>
      </p:sp>
      <p:sp>
        <p:nvSpPr>
          <p:cNvPr id="198" name="Google Shape;198;p14"/>
          <p:cNvSpPr txBox="1"/>
          <p:nvPr/>
        </p:nvSpPr>
        <p:spPr>
          <a:xfrm>
            <a:off x="346100" y="4488004"/>
            <a:ext cx="4049254"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CO" sz="1400" b="0" i="0" u="none" strike="noStrike" cap="none">
                <a:solidFill>
                  <a:srgbClr val="000000"/>
                </a:solidFill>
                <a:latin typeface="Arial"/>
                <a:ea typeface="Arial"/>
                <a:cs typeface="Arial"/>
                <a:sym typeface="Arial"/>
              </a:rPr>
              <a:t>Fuente: Elaboración Propia</a:t>
            </a:r>
            <a:endParaRPr sz="1400" b="0" i="0" u="none" strike="noStrike" cap="none">
              <a:solidFill>
                <a:srgbClr val="000000"/>
              </a:solidFill>
              <a:latin typeface="Arial"/>
              <a:ea typeface="Arial"/>
              <a:cs typeface="Arial"/>
              <a:sym typeface="Arial"/>
            </a:endParaRPr>
          </a:p>
        </p:txBody>
      </p:sp>
      <p:sp>
        <p:nvSpPr>
          <p:cNvPr id="199" name="Google Shape;199;p14"/>
          <p:cNvSpPr txBox="1"/>
          <p:nvPr/>
        </p:nvSpPr>
        <p:spPr>
          <a:xfrm>
            <a:off x="346100" y="994124"/>
            <a:ext cx="8527800" cy="1096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CO" sz="1800" b="1">
                <a:solidFill>
                  <a:schemeClr val="dk1"/>
                </a:solidFill>
              </a:rPr>
              <a:t>4</a:t>
            </a:r>
            <a:r>
              <a:rPr lang="es-CO" sz="1800" b="1" i="0" u="none" strike="noStrike" cap="none">
                <a:solidFill>
                  <a:schemeClr val="dk1"/>
                </a:solidFill>
                <a:latin typeface="Arial"/>
                <a:ea typeface="Arial"/>
                <a:cs typeface="Arial"/>
                <a:sym typeface="Arial"/>
              </a:rPr>
              <a:t>.  </a:t>
            </a:r>
            <a:r>
              <a:rPr lang="es-CO" sz="1800" b="1">
                <a:solidFill>
                  <a:schemeClr val="dk1"/>
                </a:solidFill>
                <a:latin typeface="Abel"/>
                <a:ea typeface="Abel"/>
                <a:cs typeface="Abel"/>
                <a:sym typeface="Abel"/>
              </a:rPr>
              <a:t>Determinar el porcentaje de personas que presentan algunas causas como ambiente desagradables, problemas familiares, exceso de tareas. Además, encontrar el porcentaje de personas que presentan algunas consecuencias del estrés como ansiedad e ira.</a:t>
            </a:r>
            <a:endParaRPr sz="1400" b="0" i="0" u="none" strike="noStrike" cap="none">
              <a:solidFill>
                <a:srgbClr val="000000"/>
              </a:solidFill>
              <a:latin typeface="Arial"/>
              <a:ea typeface="Arial"/>
              <a:cs typeface="Arial"/>
              <a:sym typeface="Arial"/>
            </a:endParaRPr>
          </a:p>
        </p:txBody>
      </p:sp>
      <p:sp>
        <p:nvSpPr>
          <p:cNvPr id="200" name="Google Shape;200;p14"/>
          <p:cNvSpPr/>
          <p:nvPr/>
        </p:nvSpPr>
        <p:spPr>
          <a:xfrm>
            <a:off x="5526423" y="4334115"/>
            <a:ext cx="40427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CO" sz="1400" b="1" i="0" u="none" strike="noStrike" cap="none">
                <a:solidFill>
                  <a:schemeClr val="dk1"/>
                </a:solidFill>
                <a:latin typeface="Arial"/>
                <a:ea typeface="Arial"/>
                <a:cs typeface="Arial"/>
                <a:sym typeface="Arial"/>
              </a:rPr>
              <a:t>Ira</a:t>
            </a:r>
            <a:endParaRPr sz="1400" b="0" i="0" u="none" strike="noStrike" cap="none">
              <a:solidFill>
                <a:srgbClr val="000000"/>
              </a:solidFill>
              <a:latin typeface="Arial"/>
              <a:ea typeface="Arial"/>
              <a:cs typeface="Arial"/>
              <a:sym typeface="Arial"/>
            </a:endParaRPr>
          </a:p>
        </p:txBody>
      </p:sp>
      <p:pic>
        <p:nvPicPr>
          <p:cNvPr id="201" name="Google Shape;201;p14"/>
          <p:cNvPicPr preferRelativeResize="0"/>
          <p:nvPr/>
        </p:nvPicPr>
        <p:blipFill rotWithShape="1">
          <a:blip r:embed="rId4">
            <a:alphaModFix/>
          </a:blip>
          <a:srcRect/>
          <a:stretch/>
        </p:blipFill>
        <p:spPr>
          <a:xfrm>
            <a:off x="4947804" y="2371361"/>
            <a:ext cx="3677642" cy="1536549"/>
          </a:xfrm>
          <a:prstGeom prst="rect">
            <a:avLst/>
          </a:prstGeom>
          <a:noFill/>
          <a:ln>
            <a:noFill/>
          </a:ln>
        </p:spPr>
      </p:pic>
      <p:pic>
        <p:nvPicPr>
          <p:cNvPr id="202" name="Google Shape;202;p14"/>
          <p:cNvPicPr preferRelativeResize="0"/>
          <p:nvPr/>
        </p:nvPicPr>
        <p:blipFill rotWithShape="1">
          <a:blip r:embed="rId5">
            <a:alphaModFix/>
          </a:blip>
          <a:srcRect/>
          <a:stretch/>
        </p:blipFill>
        <p:spPr>
          <a:xfrm>
            <a:off x="230837" y="2037425"/>
            <a:ext cx="4584375" cy="229669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06"/>
        <p:cNvGrpSpPr/>
        <p:nvPr/>
      </p:nvGrpSpPr>
      <p:grpSpPr>
        <a:xfrm>
          <a:off x="0" y="0"/>
          <a:ext cx="0" cy="0"/>
          <a:chOff x="0" y="0"/>
          <a:chExt cx="0" cy="0"/>
        </a:xfrm>
      </p:grpSpPr>
      <p:sp>
        <p:nvSpPr>
          <p:cNvPr id="207" name="Google Shape;207;p16"/>
          <p:cNvSpPr txBox="1"/>
          <p:nvPr/>
        </p:nvSpPr>
        <p:spPr>
          <a:xfrm>
            <a:off x="346101" y="4353791"/>
            <a:ext cx="4049254"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CO" sz="1400" b="0" i="0" u="none" strike="noStrike" cap="none">
                <a:solidFill>
                  <a:srgbClr val="000000"/>
                </a:solidFill>
                <a:latin typeface="Arial"/>
                <a:ea typeface="Arial"/>
                <a:cs typeface="Arial"/>
                <a:sym typeface="Arial"/>
              </a:rPr>
              <a:t>Fuente: Elaboración Propia</a:t>
            </a:r>
            <a:endParaRPr sz="1400" b="0" i="0" u="none" strike="noStrike" cap="none">
              <a:solidFill>
                <a:srgbClr val="000000"/>
              </a:solidFill>
              <a:latin typeface="Arial"/>
              <a:ea typeface="Arial"/>
              <a:cs typeface="Arial"/>
              <a:sym typeface="Arial"/>
            </a:endParaRPr>
          </a:p>
        </p:txBody>
      </p:sp>
      <p:sp>
        <p:nvSpPr>
          <p:cNvPr id="208" name="Google Shape;208;p16"/>
          <p:cNvSpPr/>
          <p:nvPr/>
        </p:nvSpPr>
        <p:spPr>
          <a:xfrm>
            <a:off x="148675" y="358554"/>
            <a:ext cx="8662816" cy="1338828"/>
          </a:xfrm>
          <a:prstGeom prst="rect">
            <a:avLst/>
          </a:prstGeom>
          <a:noFill/>
          <a:ln>
            <a:noFill/>
          </a:ln>
        </p:spPr>
        <p:txBody>
          <a:bodyPr spcFirstLastPara="1" wrap="square" lIns="91425" tIns="45700" rIns="91425" bIns="45700" anchor="t" anchorCtr="0">
            <a:spAutoFit/>
          </a:bodyPr>
          <a:lstStyle/>
          <a:p>
            <a:pPr marL="152400" marR="0" lvl="0" indent="0" algn="just" rtl="0">
              <a:lnSpc>
                <a:spcPct val="150000"/>
              </a:lnSpc>
              <a:spcBef>
                <a:spcPts val="0"/>
              </a:spcBef>
              <a:spcAft>
                <a:spcPts val="0"/>
              </a:spcAft>
              <a:buNone/>
            </a:pPr>
            <a:r>
              <a:rPr lang="es-CO" sz="1800" b="1">
                <a:solidFill>
                  <a:schemeClr val="dk1"/>
                </a:solidFill>
              </a:rPr>
              <a:t>5</a:t>
            </a:r>
            <a:r>
              <a:rPr lang="es-CO" sz="1800" b="1" i="0" u="none" strike="noStrike" cap="none">
                <a:solidFill>
                  <a:schemeClr val="dk1"/>
                </a:solidFill>
                <a:latin typeface="Arial"/>
                <a:ea typeface="Arial"/>
                <a:cs typeface="Arial"/>
                <a:sym typeface="Arial"/>
              </a:rPr>
              <a:t>. Determinar el género que presenta más ira y ansiedad en la virtualidad y presencialidad</a:t>
            </a:r>
            <a:endParaRPr/>
          </a:p>
          <a:p>
            <a:pPr marL="152400" marR="0" lvl="0" indent="0" algn="just" rtl="0">
              <a:lnSpc>
                <a:spcPct val="150000"/>
              </a:lnSpc>
              <a:spcBef>
                <a:spcPts val="0"/>
              </a:spcBef>
              <a:spcAft>
                <a:spcPts val="0"/>
              </a:spcAft>
              <a:buNone/>
            </a:pPr>
            <a:r>
              <a:rPr lang="es-CO" sz="1800" b="1" i="0" u="none" strike="noStrike" cap="none">
                <a:solidFill>
                  <a:schemeClr val="dk1"/>
                </a:solidFill>
                <a:latin typeface="Arial"/>
                <a:ea typeface="Arial"/>
                <a:cs typeface="Arial"/>
                <a:sym typeface="Arial"/>
              </a:rPr>
              <a:t> </a:t>
            </a:r>
            <a:endParaRPr sz="1800" b="1" i="0" u="none" strike="noStrike" cap="none">
              <a:solidFill>
                <a:schemeClr val="dk1"/>
              </a:solidFill>
              <a:latin typeface="Arial"/>
              <a:ea typeface="Arial"/>
              <a:cs typeface="Arial"/>
              <a:sym typeface="Arial"/>
            </a:endParaRPr>
          </a:p>
        </p:txBody>
      </p:sp>
      <p:pic>
        <p:nvPicPr>
          <p:cNvPr id="209" name="Google Shape;209;p16"/>
          <p:cNvPicPr preferRelativeResize="0"/>
          <p:nvPr/>
        </p:nvPicPr>
        <p:blipFill rotWithShape="1">
          <a:blip r:embed="rId4">
            <a:alphaModFix/>
          </a:blip>
          <a:srcRect/>
          <a:stretch/>
        </p:blipFill>
        <p:spPr>
          <a:xfrm>
            <a:off x="148675" y="1784990"/>
            <a:ext cx="8908585" cy="934315"/>
          </a:xfrm>
          <a:prstGeom prst="rect">
            <a:avLst/>
          </a:prstGeom>
          <a:noFill/>
          <a:ln>
            <a:noFill/>
          </a:ln>
        </p:spPr>
      </p:pic>
      <p:pic>
        <p:nvPicPr>
          <p:cNvPr id="210" name="Google Shape;210;p16"/>
          <p:cNvPicPr preferRelativeResize="0"/>
          <p:nvPr/>
        </p:nvPicPr>
        <p:blipFill rotWithShape="1">
          <a:blip r:embed="rId5">
            <a:alphaModFix/>
          </a:blip>
          <a:srcRect/>
          <a:stretch/>
        </p:blipFill>
        <p:spPr>
          <a:xfrm>
            <a:off x="148675" y="2953450"/>
            <a:ext cx="8886998" cy="93205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14"/>
        <p:cNvGrpSpPr/>
        <p:nvPr/>
      </p:nvGrpSpPr>
      <p:grpSpPr>
        <a:xfrm>
          <a:off x="0" y="0"/>
          <a:ext cx="0" cy="0"/>
          <a:chOff x="0" y="0"/>
          <a:chExt cx="0" cy="0"/>
        </a:xfrm>
      </p:grpSpPr>
      <p:sp>
        <p:nvSpPr>
          <p:cNvPr id="215" name="Google Shape;215;p17"/>
          <p:cNvSpPr txBox="1"/>
          <p:nvPr/>
        </p:nvSpPr>
        <p:spPr>
          <a:xfrm>
            <a:off x="346101" y="4353791"/>
            <a:ext cx="4049254"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CO" sz="1400" b="0" i="0" u="none" strike="noStrike" cap="none">
                <a:solidFill>
                  <a:srgbClr val="000000"/>
                </a:solidFill>
                <a:latin typeface="Arial"/>
                <a:ea typeface="Arial"/>
                <a:cs typeface="Arial"/>
                <a:sym typeface="Arial"/>
              </a:rPr>
              <a:t>Fuente: Elaboración Propia</a:t>
            </a:r>
            <a:endParaRPr sz="1400" b="0" i="0" u="none" strike="noStrike" cap="none">
              <a:solidFill>
                <a:srgbClr val="000000"/>
              </a:solidFill>
              <a:latin typeface="Arial"/>
              <a:ea typeface="Arial"/>
              <a:cs typeface="Arial"/>
              <a:sym typeface="Arial"/>
            </a:endParaRPr>
          </a:p>
        </p:txBody>
      </p:sp>
      <p:sp>
        <p:nvSpPr>
          <p:cNvPr id="216" name="Google Shape;216;p17"/>
          <p:cNvSpPr/>
          <p:nvPr/>
        </p:nvSpPr>
        <p:spPr>
          <a:xfrm>
            <a:off x="346101" y="379336"/>
            <a:ext cx="8579690" cy="1338828"/>
          </a:xfrm>
          <a:prstGeom prst="rect">
            <a:avLst/>
          </a:prstGeom>
          <a:noFill/>
          <a:ln>
            <a:noFill/>
          </a:ln>
        </p:spPr>
        <p:txBody>
          <a:bodyPr spcFirstLastPara="1" wrap="square" lIns="91425" tIns="45700" rIns="91425" bIns="45700" anchor="t" anchorCtr="0">
            <a:spAutoFit/>
          </a:bodyPr>
          <a:lstStyle/>
          <a:p>
            <a:pPr marL="152400" marR="0" lvl="0" indent="0" algn="just" rtl="0">
              <a:lnSpc>
                <a:spcPct val="150000"/>
              </a:lnSpc>
              <a:spcBef>
                <a:spcPts val="0"/>
              </a:spcBef>
              <a:spcAft>
                <a:spcPts val="0"/>
              </a:spcAft>
              <a:buNone/>
            </a:pPr>
            <a:r>
              <a:rPr lang="es-CO" sz="1800" b="1">
                <a:solidFill>
                  <a:schemeClr val="dk1"/>
                </a:solidFill>
              </a:rPr>
              <a:t>6</a:t>
            </a:r>
            <a:r>
              <a:rPr lang="es-CO" sz="1800" b="1" i="0" u="none" strike="noStrike" cap="none">
                <a:solidFill>
                  <a:schemeClr val="dk1"/>
                </a:solidFill>
                <a:latin typeface="Arial"/>
                <a:ea typeface="Arial"/>
                <a:cs typeface="Arial"/>
                <a:sym typeface="Arial"/>
              </a:rPr>
              <a:t>.	Determinar qué facultad tiene mayor sobrecarga de trabajos tanto en la virtualidad como en la presencialidad</a:t>
            </a:r>
            <a:endParaRPr/>
          </a:p>
          <a:p>
            <a:pPr marL="152400" marR="0" lvl="0" indent="0" algn="just" rtl="0">
              <a:lnSpc>
                <a:spcPct val="150000"/>
              </a:lnSpc>
              <a:spcBef>
                <a:spcPts val="0"/>
              </a:spcBef>
              <a:spcAft>
                <a:spcPts val="0"/>
              </a:spcAft>
              <a:buNone/>
            </a:pPr>
            <a:endParaRPr sz="1800" b="1" i="0" u="none" strike="noStrike" cap="none">
              <a:solidFill>
                <a:schemeClr val="dk1"/>
              </a:solidFill>
              <a:latin typeface="Arial"/>
              <a:ea typeface="Arial"/>
              <a:cs typeface="Arial"/>
              <a:sym typeface="Arial"/>
            </a:endParaRPr>
          </a:p>
        </p:txBody>
      </p:sp>
      <p:pic>
        <p:nvPicPr>
          <p:cNvPr id="217" name="Google Shape;217;p17"/>
          <p:cNvPicPr preferRelativeResize="0"/>
          <p:nvPr/>
        </p:nvPicPr>
        <p:blipFill rotWithShape="1">
          <a:blip r:embed="rId4">
            <a:alphaModFix/>
          </a:blip>
          <a:srcRect/>
          <a:stretch/>
        </p:blipFill>
        <p:spPr>
          <a:xfrm>
            <a:off x="666750" y="2081212"/>
            <a:ext cx="7810500" cy="1534824"/>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21"/>
        <p:cNvGrpSpPr/>
        <p:nvPr/>
      </p:nvGrpSpPr>
      <p:grpSpPr>
        <a:xfrm>
          <a:off x="0" y="0"/>
          <a:ext cx="0" cy="0"/>
          <a:chOff x="0" y="0"/>
          <a:chExt cx="0" cy="0"/>
        </a:xfrm>
      </p:grpSpPr>
      <p:sp>
        <p:nvSpPr>
          <p:cNvPr id="222" name="Google Shape;222;p18"/>
          <p:cNvSpPr txBox="1">
            <a:spLocks noGrp="1"/>
          </p:cNvSpPr>
          <p:nvPr>
            <p:ph type="ctrTitle" idx="4"/>
          </p:nvPr>
        </p:nvSpPr>
        <p:spPr>
          <a:xfrm>
            <a:off x="430975" y="994145"/>
            <a:ext cx="8282100" cy="5778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Clr>
                <a:srgbClr val="F9E9D9"/>
              </a:buClr>
              <a:buSzPts val="2400"/>
              <a:buNone/>
            </a:pPr>
            <a:r>
              <a:rPr lang="es-CO" b="1">
                <a:solidFill>
                  <a:schemeClr val="dk1"/>
                </a:solidFill>
              </a:rPr>
              <a:t>7.	Estimar los créditos matriculados promedio de los estudiantes en la virtualidad y presencialidad</a:t>
            </a:r>
            <a:br>
              <a:rPr lang="es-CO" b="1">
                <a:solidFill>
                  <a:schemeClr val="dk1"/>
                </a:solidFill>
              </a:rPr>
            </a:br>
            <a:endParaRPr/>
          </a:p>
        </p:txBody>
      </p:sp>
      <p:sp>
        <p:nvSpPr>
          <p:cNvPr id="223" name="Google Shape;223;p18"/>
          <p:cNvSpPr txBox="1">
            <a:spLocks noGrp="1"/>
          </p:cNvSpPr>
          <p:nvPr>
            <p:ph type="ctrTitle" idx="2"/>
          </p:nvPr>
        </p:nvSpPr>
        <p:spPr>
          <a:xfrm>
            <a:off x="5867570" y="1384580"/>
            <a:ext cx="2626800" cy="577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1600"/>
              <a:buNone/>
            </a:pPr>
            <a:r>
              <a:rPr lang="es-CO"/>
              <a:t>Virtual</a:t>
            </a:r>
            <a:endParaRPr/>
          </a:p>
        </p:txBody>
      </p:sp>
      <p:sp>
        <p:nvSpPr>
          <p:cNvPr id="224" name="Google Shape;224;p18"/>
          <p:cNvSpPr txBox="1">
            <a:spLocks noGrp="1"/>
          </p:cNvSpPr>
          <p:nvPr>
            <p:ph type="ctrTitle"/>
          </p:nvPr>
        </p:nvSpPr>
        <p:spPr>
          <a:xfrm>
            <a:off x="489532" y="1384580"/>
            <a:ext cx="2626800" cy="577800"/>
          </a:xfrm>
          <a:prstGeom prst="rect">
            <a:avLst/>
          </a:prstGeom>
          <a:noFill/>
          <a:ln>
            <a:noFill/>
          </a:ln>
        </p:spPr>
        <p:txBody>
          <a:bodyPr spcFirstLastPara="1" wrap="square" lIns="91425" tIns="91425" rIns="91425" bIns="91425" anchor="b" anchorCtr="0">
            <a:noAutofit/>
          </a:bodyPr>
          <a:lstStyle/>
          <a:p>
            <a:pPr marL="0" lvl="0" indent="0" algn="r" rtl="0">
              <a:lnSpc>
                <a:spcPct val="100000"/>
              </a:lnSpc>
              <a:spcBef>
                <a:spcPts val="0"/>
              </a:spcBef>
              <a:spcAft>
                <a:spcPts val="0"/>
              </a:spcAft>
              <a:buSzPts val="1600"/>
              <a:buNone/>
            </a:pPr>
            <a:r>
              <a:rPr lang="es-CO"/>
              <a:t>Presencial</a:t>
            </a:r>
            <a:endParaRPr/>
          </a:p>
        </p:txBody>
      </p:sp>
      <p:sp>
        <p:nvSpPr>
          <p:cNvPr id="225" name="Google Shape;225;p18"/>
          <p:cNvSpPr txBox="1">
            <a:spLocks noGrp="1"/>
          </p:cNvSpPr>
          <p:nvPr>
            <p:ph type="subTitle" idx="1"/>
          </p:nvPr>
        </p:nvSpPr>
        <p:spPr>
          <a:xfrm>
            <a:off x="2480600" y="3102275"/>
            <a:ext cx="1959600" cy="577800"/>
          </a:xfrm>
          <a:prstGeom prst="rect">
            <a:avLst/>
          </a:prstGeom>
          <a:noFill/>
          <a:ln>
            <a:noFill/>
          </a:ln>
        </p:spPr>
        <p:txBody>
          <a:bodyPr spcFirstLastPara="1" wrap="square" lIns="91425" tIns="91425" rIns="91425" bIns="91425" anchor="t" anchorCtr="0">
            <a:noAutofit/>
          </a:bodyPr>
          <a:lstStyle/>
          <a:p>
            <a:pPr marL="457200" lvl="0" indent="-304800" algn="r" rtl="0">
              <a:lnSpc>
                <a:spcPct val="100000"/>
              </a:lnSpc>
              <a:spcBef>
                <a:spcPts val="0"/>
              </a:spcBef>
              <a:spcAft>
                <a:spcPts val="0"/>
              </a:spcAft>
              <a:buSzPts val="1200"/>
              <a:buNone/>
            </a:pPr>
            <a:endParaRPr/>
          </a:p>
        </p:txBody>
      </p:sp>
      <p:pic>
        <p:nvPicPr>
          <p:cNvPr id="226" name="Google Shape;226;p18"/>
          <p:cNvPicPr preferRelativeResize="0"/>
          <p:nvPr/>
        </p:nvPicPr>
        <p:blipFill rotWithShape="1">
          <a:blip r:embed="rId4">
            <a:alphaModFix/>
          </a:blip>
          <a:srcRect/>
          <a:stretch/>
        </p:blipFill>
        <p:spPr>
          <a:xfrm>
            <a:off x="94945" y="2149745"/>
            <a:ext cx="4414163" cy="2183264"/>
          </a:xfrm>
          <a:prstGeom prst="rect">
            <a:avLst/>
          </a:prstGeom>
          <a:noFill/>
          <a:ln>
            <a:noFill/>
          </a:ln>
        </p:spPr>
      </p:pic>
      <p:pic>
        <p:nvPicPr>
          <p:cNvPr id="227" name="Google Shape;227;p18"/>
          <p:cNvPicPr preferRelativeResize="0"/>
          <p:nvPr/>
        </p:nvPicPr>
        <p:blipFill rotWithShape="1">
          <a:blip r:embed="rId5">
            <a:alphaModFix/>
          </a:blip>
          <a:srcRect/>
          <a:stretch/>
        </p:blipFill>
        <p:spPr>
          <a:xfrm>
            <a:off x="4662055" y="2138675"/>
            <a:ext cx="4170218" cy="2205404"/>
          </a:xfrm>
          <a:prstGeom prst="rect">
            <a:avLst/>
          </a:prstGeom>
          <a:noFill/>
          <a:ln>
            <a:noFill/>
          </a:ln>
        </p:spPr>
      </p:pic>
      <p:sp>
        <p:nvSpPr>
          <p:cNvPr id="228" name="Google Shape;228;p18"/>
          <p:cNvSpPr txBox="1"/>
          <p:nvPr/>
        </p:nvSpPr>
        <p:spPr>
          <a:xfrm>
            <a:off x="277399" y="4520374"/>
            <a:ext cx="4049254"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CO" sz="1400" b="0" i="0" u="none" strike="noStrike" cap="none">
                <a:solidFill>
                  <a:srgbClr val="000000"/>
                </a:solidFill>
                <a:latin typeface="Arial"/>
                <a:ea typeface="Arial"/>
                <a:cs typeface="Arial"/>
                <a:sym typeface="Arial"/>
              </a:rPr>
              <a:t>Fuente: Elaboración Propia</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7"/>
        <p:cNvGrpSpPr/>
        <p:nvPr/>
      </p:nvGrpSpPr>
      <p:grpSpPr>
        <a:xfrm>
          <a:off x="0" y="0"/>
          <a:ext cx="0" cy="0"/>
          <a:chOff x="0" y="0"/>
          <a:chExt cx="0" cy="0"/>
        </a:xfrm>
      </p:grpSpPr>
      <p:sp>
        <p:nvSpPr>
          <p:cNvPr id="78" name="Google Shape;78;p2"/>
          <p:cNvSpPr txBox="1">
            <a:spLocks noGrp="1"/>
          </p:cNvSpPr>
          <p:nvPr>
            <p:ph type="ctrTitle"/>
          </p:nvPr>
        </p:nvSpPr>
        <p:spPr>
          <a:xfrm>
            <a:off x="-573137" y="1761826"/>
            <a:ext cx="4914900" cy="577800"/>
          </a:xfrm>
          <a:prstGeom prst="rect">
            <a:avLst/>
          </a:prstGeom>
          <a:noFill/>
          <a:ln>
            <a:noFill/>
          </a:ln>
        </p:spPr>
        <p:txBody>
          <a:bodyPr spcFirstLastPara="1" wrap="square" lIns="91425" tIns="91425" rIns="91425" bIns="91425" anchor="b" anchorCtr="0">
            <a:noAutofit/>
          </a:bodyPr>
          <a:lstStyle/>
          <a:p>
            <a:pPr marL="0" lvl="0" indent="0" algn="r" rtl="0">
              <a:lnSpc>
                <a:spcPct val="100000"/>
              </a:lnSpc>
              <a:spcBef>
                <a:spcPts val="0"/>
              </a:spcBef>
              <a:spcAft>
                <a:spcPts val="0"/>
              </a:spcAft>
              <a:buSzPts val="3600"/>
              <a:buNone/>
            </a:pPr>
            <a:r>
              <a:rPr lang="es-CO" sz="2000">
                <a:solidFill>
                  <a:srgbClr val="F9E9D9"/>
                </a:solidFill>
              </a:rPr>
              <a:t>Presentación y </a:t>
            </a:r>
            <a:r>
              <a:rPr lang="es-CO" sz="2000"/>
              <a:t>Descripción</a:t>
            </a:r>
            <a:r>
              <a:rPr lang="es-CO" sz="2000">
                <a:solidFill>
                  <a:srgbClr val="F9E9D9"/>
                </a:solidFill>
              </a:rPr>
              <a:t> del caso</a:t>
            </a:r>
            <a:endParaRPr sz="2000">
              <a:solidFill>
                <a:srgbClr val="F9E9D9"/>
              </a:solidFill>
            </a:endParaRPr>
          </a:p>
        </p:txBody>
      </p:sp>
      <p:sp>
        <p:nvSpPr>
          <p:cNvPr id="79" name="Google Shape;79;p2"/>
          <p:cNvSpPr txBox="1">
            <a:spLocks noGrp="1"/>
          </p:cNvSpPr>
          <p:nvPr>
            <p:ph type="ctrTitle" idx="3"/>
          </p:nvPr>
        </p:nvSpPr>
        <p:spPr>
          <a:xfrm>
            <a:off x="5365969" y="1859563"/>
            <a:ext cx="3087380" cy="5778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3600"/>
              <a:buNone/>
            </a:pPr>
            <a:r>
              <a:rPr lang="es-CO" sz="2000">
                <a:solidFill>
                  <a:srgbClr val="F9E9D9"/>
                </a:solidFill>
              </a:rPr>
              <a:t>Recolección de datos y análisis de resultados</a:t>
            </a:r>
            <a:endParaRPr sz="2000">
              <a:solidFill>
                <a:srgbClr val="F9E9D9"/>
              </a:solidFill>
            </a:endParaRPr>
          </a:p>
        </p:txBody>
      </p:sp>
      <p:sp>
        <p:nvSpPr>
          <p:cNvPr id="80" name="Google Shape;80;p2"/>
          <p:cNvSpPr txBox="1">
            <a:spLocks noGrp="1"/>
          </p:cNvSpPr>
          <p:nvPr>
            <p:ph type="ctrTitle" idx="5"/>
          </p:nvPr>
        </p:nvSpPr>
        <p:spPr>
          <a:xfrm>
            <a:off x="939463" y="2516838"/>
            <a:ext cx="3402300" cy="577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600"/>
              <a:buNone/>
            </a:pPr>
            <a:r>
              <a:rPr lang="es-CO" sz="2000">
                <a:solidFill>
                  <a:srgbClr val="F9E9D9"/>
                </a:solidFill>
              </a:rPr>
              <a:t>Objetivos del proyecto</a:t>
            </a:r>
            <a:endParaRPr sz="2000">
              <a:solidFill>
                <a:srgbClr val="F9E9D9"/>
              </a:solidFill>
            </a:endParaRPr>
          </a:p>
        </p:txBody>
      </p:sp>
      <p:sp>
        <p:nvSpPr>
          <p:cNvPr id="81" name="Google Shape;81;p2"/>
          <p:cNvSpPr txBox="1">
            <a:spLocks noGrp="1"/>
          </p:cNvSpPr>
          <p:nvPr>
            <p:ph type="title" idx="2"/>
          </p:nvPr>
        </p:nvSpPr>
        <p:spPr>
          <a:xfrm>
            <a:off x="293522" y="1438726"/>
            <a:ext cx="1123200" cy="9009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600"/>
              <a:buNone/>
            </a:pPr>
            <a:r>
              <a:rPr lang="es-CO" sz="2000"/>
              <a:t>01</a:t>
            </a:r>
            <a:endParaRPr sz="2000"/>
          </a:p>
        </p:txBody>
      </p:sp>
      <p:sp>
        <p:nvSpPr>
          <p:cNvPr id="82" name="Google Shape;82;p2"/>
          <p:cNvSpPr txBox="1">
            <a:spLocks noGrp="1"/>
          </p:cNvSpPr>
          <p:nvPr>
            <p:ph type="title" idx="4"/>
          </p:nvPr>
        </p:nvSpPr>
        <p:spPr>
          <a:xfrm>
            <a:off x="4741831" y="1859563"/>
            <a:ext cx="1123200" cy="577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600"/>
              <a:buNone/>
            </a:pPr>
            <a:r>
              <a:rPr lang="es-CO" sz="2000"/>
              <a:t>03</a:t>
            </a:r>
            <a:endParaRPr sz="2000"/>
          </a:p>
        </p:txBody>
      </p:sp>
      <p:sp>
        <p:nvSpPr>
          <p:cNvPr id="83" name="Google Shape;83;p2"/>
          <p:cNvSpPr txBox="1">
            <a:spLocks noGrp="1"/>
          </p:cNvSpPr>
          <p:nvPr>
            <p:ph type="title" idx="6"/>
          </p:nvPr>
        </p:nvSpPr>
        <p:spPr>
          <a:xfrm>
            <a:off x="-84743" y="2374168"/>
            <a:ext cx="770912" cy="736751"/>
          </a:xfrm>
          <a:prstGeom prst="rect">
            <a:avLst/>
          </a:prstGeom>
          <a:noFill/>
          <a:ln>
            <a:noFill/>
          </a:ln>
        </p:spPr>
        <p:txBody>
          <a:bodyPr spcFirstLastPara="1" wrap="square" lIns="91425" tIns="91425" rIns="91425" bIns="91425" anchor="b" anchorCtr="0">
            <a:noAutofit/>
          </a:bodyPr>
          <a:lstStyle/>
          <a:p>
            <a:pPr marL="0" lvl="0" indent="0" algn="r" rtl="0">
              <a:lnSpc>
                <a:spcPct val="100000"/>
              </a:lnSpc>
              <a:spcBef>
                <a:spcPts val="0"/>
              </a:spcBef>
              <a:spcAft>
                <a:spcPts val="0"/>
              </a:spcAft>
              <a:buSzPts val="3600"/>
              <a:buNone/>
            </a:pPr>
            <a:r>
              <a:rPr lang="es-CO" sz="2000"/>
              <a:t>02</a:t>
            </a:r>
            <a:endParaRPr sz="2000"/>
          </a:p>
        </p:txBody>
      </p:sp>
      <p:sp>
        <p:nvSpPr>
          <p:cNvPr id="84" name="Google Shape;84;p2"/>
          <p:cNvSpPr txBox="1">
            <a:spLocks noGrp="1"/>
          </p:cNvSpPr>
          <p:nvPr>
            <p:ph type="title" idx="8"/>
          </p:nvPr>
        </p:nvSpPr>
        <p:spPr>
          <a:xfrm>
            <a:off x="4033457" y="2742543"/>
            <a:ext cx="1123200" cy="5778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3600"/>
              <a:buNone/>
            </a:pPr>
            <a:r>
              <a:rPr lang="es-CO" sz="2000"/>
              <a:t>04</a:t>
            </a:r>
            <a:endParaRPr sz="2000"/>
          </a:p>
        </p:txBody>
      </p:sp>
      <p:sp>
        <p:nvSpPr>
          <p:cNvPr id="85" name="Google Shape;85;p2"/>
          <p:cNvSpPr txBox="1">
            <a:spLocks noGrp="1"/>
          </p:cNvSpPr>
          <p:nvPr>
            <p:ph type="ctrTitle" idx="7"/>
          </p:nvPr>
        </p:nvSpPr>
        <p:spPr>
          <a:xfrm>
            <a:off x="5365969" y="2742543"/>
            <a:ext cx="3165654" cy="577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rgbClr val="F9E9D9"/>
              </a:buClr>
              <a:buSzPts val="3600"/>
              <a:buNone/>
            </a:pPr>
            <a:r>
              <a:rPr lang="es-CO" sz="2000"/>
              <a:t>Conclusiones</a:t>
            </a:r>
            <a:endParaRPr sz="2000"/>
          </a:p>
        </p:txBody>
      </p:sp>
      <p:sp>
        <p:nvSpPr>
          <p:cNvPr id="86" name="Google Shape;86;p2"/>
          <p:cNvSpPr txBox="1"/>
          <p:nvPr/>
        </p:nvSpPr>
        <p:spPr>
          <a:xfrm>
            <a:off x="904725" y="430250"/>
            <a:ext cx="4074900" cy="815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CO" sz="2700">
                <a:solidFill>
                  <a:srgbClr val="FFFFFF"/>
                </a:solidFill>
                <a:latin typeface="Times New Roman"/>
                <a:ea typeface="Times New Roman"/>
                <a:cs typeface="Times New Roman"/>
                <a:sym typeface="Times New Roman"/>
              </a:rPr>
              <a:t>ÍNDICE</a:t>
            </a:r>
            <a:endParaRPr sz="2900">
              <a:solidFill>
                <a:srgbClr val="FFFFFF"/>
              </a:solidFill>
              <a:latin typeface="Times New Roman"/>
              <a:ea typeface="Times New Roman"/>
              <a:cs typeface="Times New Roman"/>
              <a:sym typeface="Times New Roman"/>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32"/>
        <p:cNvGrpSpPr/>
        <p:nvPr/>
      </p:nvGrpSpPr>
      <p:grpSpPr>
        <a:xfrm>
          <a:off x="0" y="0"/>
          <a:ext cx="0" cy="0"/>
          <a:chOff x="0" y="0"/>
          <a:chExt cx="0" cy="0"/>
        </a:xfrm>
      </p:grpSpPr>
      <p:sp>
        <p:nvSpPr>
          <p:cNvPr id="233" name="Google Shape;233;p19"/>
          <p:cNvSpPr txBox="1">
            <a:spLocks noGrp="1"/>
          </p:cNvSpPr>
          <p:nvPr>
            <p:ph type="ctrTitle" idx="4"/>
          </p:nvPr>
        </p:nvSpPr>
        <p:spPr>
          <a:xfrm>
            <a:off x="489532" y="124691"/>
            <a:ext cx="8282100" cy="1750943"/>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Clr>
                <a:srgbClr val="F9E9D9"/>
              </a:buClr>
              <a:buSzPts val="2400"/>
              <a:buNone/>
            </a:pPr>
            <a:r>
              <a:rPr lang="es-CO" b="1">
                <a:solidFill>
                  <a:schemeClr val="dk1"/>
                </a:solidFill>
              </a:rPr>
              <a:t>8.	Estimar el promedio ponderado de los estudiantes</a:t>
            </a:r>
            <a:br>
              <a:rPr lang="es-CO" b="1">
                <a:solidFill>
                  <a:schemeClr val="dk1"/>
                </a:solidFill>
              </a:rPr>
            </a:br>
            <a:br>
              <a:rPr lang="es-CO" b="1">
                <a:solidFill>
                  <a:schemeClr val="dk1"/>
                </a:solidFill>
              </a:rPr>
            </a:br>
            <a:endParaRPr/>
          </a:p>
        </p:txBody>
      </p:sp>
      <p:sp>
        <p:nvSpPr>
          <p:cNvPr id="234" name="Google Shape;234;p19"/>
          <p:cNvSpPr txBox="1"/>
          <p:nvPr/>
        </p:nvSpPr>
        <p:spPr>
          <a:xfrm>
            <a:off x="200628" y="4814175"/>
            <a:ext cx="4049254"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CO" sz="1400" b="0" i="0" u="none" strike="noStrike" cap="none">
                <a:solidFill>
                  <a:srgbClr val="000000"/>
                </a:solidFill>
                <a:latin typeface="Arial"/>
                <a:ea typeface="Arial"/>
                <a:cs typeface="Arial"/>
                <a:sym typeface="Arial"/>
              </a:rPr>
              <a:t>Fuente: Elaboración Propia</a:t>
            </a:r>
            <a:endParaRPr sz="1400" b="0" i="0" u="none" strike="noStrike" cap="none">
              <a:solidFill>
                <a:srgbClr val="000000"/>
              </a:solidFill>
              <a:latin typeface="Arial"/>
              <a:ea typeface="Arial"/>
              <a:cs typeface="Arial"/>
              <a:sym typeface="Arial"/>
            </a:endParaRPr>
          </a:p>
        </p:txBody>
      </p:sp>
      <p:pic>
        <p:nvPicPr>
          <p:cNvPr id="235" name="Google Shape;235;p19"/>
          <p:cNvPicPr preferRelativeResize="0"/>
          <p:nvPr/>
        </p:nvPicPr>
        <p:blipFill rotWithShape="1">
          <a:blip r:embed="rId4">
            <a:alphaModFix/>
          </a:blip>
          <a:srcRect/>
          <a:stretch/>
        </p:blipFill>
        <p:spPr>
          <a:xfrm>
            <a:off x="1984664" y="1257023"/>
            <a:ext cx="5074793" cy="335867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39"/>
        <p:cNvGrpSpPr/>
        <p:nvPr/>
      </p:nvGrpSpPr>
      <p:grpSpPr>
        <a:xfrm>
          <a:off x="0" y="0"/>
          <a:ext cx="0" cy="0"/>
          <a:chOff x="0" y="0"/>
          <a:chExt cx="0" cy="0"/>
        </a:xfrm>
      </p:grpSpPr>
      <p:sp>
        <p:nvSpPr>
          <p:cNvPr id="240" name="Google Shape;240;p20"/>
          <p:cNvSpPr txBox="1">
            <a:spLocks noGrp="1"/>
          </p:cNvSpPr>
          <p:nvPr>
            <p:ph type="ctrTitle" idx="4"/>
          </p:nvPr>
        </p:nvSpPr>
        <p:spPr>
          <a:xfrm>
            <a:off x="489532" y="982014"/>
            <a:ext cx="8282100" cy="89362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2400"/>
              <a:buNone/>
            </a:pPr>
            <a:r>
              <a:rPr lang="es-CO" b="1">
                <a:solidFill>
                  <a:schemeClr val="dk1"/>
                </a:solidFill>
              </a:rPr>
              <a:t>9. Estimar el promedio de sueño de los estudiantes en la virtualidad y presencialidad</a:t>
            </a:r>
            <a:br>
              <a:rPr lang="es-CO" b="1">
                <a:solidFill>
                  <a:schemeClr val="dk1"/>
                </a:solidFill>
              </a:rPr>
            </a:br>
            <a:br>
              <a:rPr lang="es-CO" b="1">
                <a:solidFill>
                  <a:schemeClr val="dk1"/>
                </a:solidFill>
              </a:rPr>
            </a:br>
            <a:endParaRPr/>
          </a:p>
        </p:txBody>
      </p:sp>
      <p:sp>
        <p:nvSpPr>
          <p:cNvPr id="241" name="Google Shape;241;p20"/>
          <p:cNvSpPr txBox="1">
            <a:spLocks noGrp="1"/>
          </p:cNvSpPr>
          <p:nvPr>
            <p:ph type="ctrTitle" idx="2"/>
          </p:nvPr>
        </p:nvSpPr>
        <p:spPr>
          <a:xfrm>
            <a:off x="5545451" y="982014"/>
            <a:ext cx="2626800" cy="577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1600"/>
              <a:buNone/>
            </a:pPr>
            <a:r>
              <a:rPr lang="es-CO"/>
              <a:t>Virtual</a:t>
            </a:r>
            <a:endParaRPr/>
          </a:p>
        </p:txBody>
      </p:sp>
      <p:sp>
        <p:nvSpPr>
          <p:cNvPr id="242" name="Google Shape;242;p20"/>
          <p:cNvSpPr txBox="1">
            <a:spLocks noGrp="1"/>
          </p:cNvSpPr>
          <p:nvPr>
            <p:ph type="ctrTitle"/>
          </p:nvPr>
        </p:nvSpPr>
        <p:spPr>
          <a:xfrm>
            <a:off x="489532" y="982014"/>
            <a:ext cx="2626800" cy="577800"/>
          </a:xfrm>
          <a:prstGeom prst="rect">
            <a:avLst/>
          </a:prstGeom>
          <a:noFill/>
          <a:ln>
            <a:noFill/>
          </a:ln>
        </p:spPr>
        <p:txBody>
          <a:bodyPr spcFirstLastPara="1" wrap="square" lIns="91425" tIns="91425" rIns="91425" bIns="91425" anchor="b" anchorCtr="0">
            <a:noAutofit/>
          </a:bodyPr>
          <a:lstStyle/>
          <a:p>
            <a:pPr marL="0" lvl="0" indent="0" algn="r" rtl="0">
              <a:lnSpc>
                <a:spcPct val="100000"/>
              </a:lnSpc>
              <a:spcBef>
                <a:spcPts val="0"/>
              </a:spcBef>
              <a:spcAft>
                <a:spcPts val="0"/>
              </a:spcAft>
              <a:buSzPts val="1600"/>
              <a:buNone/>
            </a:pPr>
            <a:r>
              <a:rPr lang="es-CO"/>
              <a:t>Presencial</a:t>
            </a:r>
            <a:endParaRPr/>
          </a:p>
        </p:txBody>
      </p:sp>
      <p:sp>
        <p:nvSpPr>
          <p:cNvPr id="243" name="Google Shape;243;p20"/>
          <p:cNvSpPr txBox="1">
            <a:spLocks noGrp="1"/>
          </p:cNvSpPr>
          <p:nvPr>
            <p:ph type="subTitle" idx="1"/>
          </p:nvPr>
        </p:nvSpPr>
        <p:spPr>
          <a:xfrm>
            <a:off x="2480600" y="3102275"/>
            <a:ext cx="1959600" cy="577800"/>
          </a:xfrm>
          <a:prstGeom prst="rect">
            <a:avLst/>
          </a:prstGeom>
          <a:noFill/>
          <a:ln>
            <a:noFill/>
          </a:ln>
        </p:spPr>
        <p:txBody>
          <a:bodyPr spcFirstLastPara="1" wrap="square" lIns="91425" tIns="91425" rIns="91425" bIns="91425" anchor="t" anchorCtr="0">
            <a:noAutofit/>
          </a:bodyPr>
          <a:lstStyle/>
          <a:p>
            <a:pPr marL="457200" lvl="0" indent="-304800" algn="r" rtl="0">
              <a:lnSpc>
                <a:spcPct val="100000"/>
              </a:lnSpc>
              <a:spcBef>
                <a:spcPts val="0"/>
              </a:spcBef>
              <a:spcAft>
                <a:spcPts val="0"/>
              </a:spcAft>
              <a:buSzPts val="1200"/>
              <a:buNone/>
            </a:pPr>
            <a:endParaRPr/>
          </a:p>
        </p:txBody>
      </p:sp>
      <p:pic>
        <p:nvPicPr>
          <p:cNvPr id="244" name="Google Shape;244;p20"/>
          <p:cNvPicPr preferRelativeResize="0"/>
          <p:nvPr/>
        </p:nvPicPr>
        <p:blipFill rotWithShape="1">
          <a:blip r:embed="rId4">
            <a:alphaModFix/>
          </a:blip>
          <a:srcRect/>
          <a:stretch/>
        </p:blipFill>
        <p:spPr>
          <a:xfrm>
            <a:off x="4840233" y="1667344"/>
            <a:ext cx="3695700" cy="3076575"/>
          </a:xfrm>
          <a:prstGeom prst="rect">
            <a:avLst/>
          </a:prstGeom>
          <a:noFill/>
          <a:ln>
            <a:noFill/>
          </a:ln>
        </p:spPr>
      </p:pic>
      <p:pic>
        <p:nvPicPr>
          <p:cNvPr id="245" name="Google Shape;245;p20"/>
          <p:cNvPicPr preferRelativeResize="0"/>
          <p:nvPr/>
        </p:nvPicPr>
        <p:blipFill rotWithShape="1">
          <a:blip r:embed="rId5">
            <a:alphaModFix/>
          </a:blip>
          <a:srcRect/>
          <a:stretch/>
        </p:blipFill>
        <p:spPr>
          <a:xfrm>
            <a:off x="744500" y="1673480"/>
            <a:ext cx="3695700" cy="3070439"/>
          </a:xfrm>
          <a:prstGeom prst="rect">
            <a:avLst/>
          </a:prstGeom>
          <a:noFill/>
          <a:ln>
            <a:noFill/>
          </a:ln>
        </p:spPr>
      </p:pic>
      <p:sp>
        <p:nvSpPr>
          <p:cNvPr id="246" name="Google Shape;246;p20"/>
          <p:cNvSpPr txBox="1"/>
          <p:nvPr/>
        </p:nvSpPr>
        <p:spPr>
          <a:xfrm>
            <a:off x="200628" y="4814175"/>
            <a:ext cx="4049254"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CO" sz="1400" b="0" i="0" u="none" strike="noStrike" cap="none">
                <a:solidFill>
                  <a:srgbClr val="000000"/>
                </a:solidFill>
                <a:latin typeface="Arial"/>
                <a:ea typeface="Arial"/>
                <a:cs typeface="Arial"/>
                <a:sym typeface="Arial"/>
              </a:rPr>
              <a:t>Fuente: Elaboración Propia</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50"/>
        <p:cNvGrpSpPr/>
        <p:nvPr/>
      </p:nvGrpSpPr>
      <p:grpSpPr>
        <a:xfrm>
          <a:off x="0" y="0"/>
          <a:ext cx="0" cy="0"/>
          <a:chOff x="0" y="0"/>
          <a:chExt cx="0" cy="0"/>
        </a:xfrm>
      </p:grpSpPr>
      <p:sp>
        <p:nvSpPr>
          <p:cNvPr id="251" name="Google Shape;251;p21"/>
          <p:cNvSpPr txBox="1">
            <a:spLocks noGrp="1"/>
          </p:cNvSpPr>
          <p:nvPr>
            <p:ph type="ctrTitle" idx="4"/>
          </p:nvPr>
        </p:nvSpPr>
        <p:spPr>
          <a:xfrm>
            <a:off x="489532" y="-114300"/>
            <a:ext cx="8282100" cy="2165121"/>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Clr>
                <a:srgbClr val="F9E9D9"/>
              </a:buClr>
              <a:buSzPts val="2400"/>
              <a:buNone/>
            </a:pPr>
            <a:r>
              <a:rPr lang="es-CO" b="1">
                <a:solidFill>
                  <a:schemeClr val="dk1"/>
                </a:solidFill>
              </a:rPr>
              <a:t>10. Estimar las horas promedio de estudio de los estudiantes en la presencialidad y virtualidad</a:t>
            </a:r>
            <a:br>
              <a:rPr lang="es-CO" b="1">
                <a:solidFill>
                  <a:schemeClr val="dk1"/>
                </a:solidFill>
              </a:rPr>
            </a:br>
            <a:br>
              <a:rPr lang="es-CO" b="1">
                <a:solidFill>
                  <a:schemeClr val="dk1"/>
                </a:solidFill>
              </a:rPr>
            </a:br>
            <a:br>
              <a:rPr lang="es-CO" b="1">
                <a:solidFill>
                  <a:schemeClr val="dk1"/>
                </a:solidFill>
              </a:rPr>
            </a:br>
            <a:endParaRPr/>
          </a:p>
        </p:txBody>
      </p:sp>
      <p:sp>
        <p:nvSpPr>
          <p:cNvPr id="252" name="Google Shape;252;p21"/>
          <p:cNvSpPr txBox="1">
            <a:spLocks noGrp="1"/>
          </p:cNvSpPr>
          <p:nvPr>
            <p:ph type="ctrTitle" idx="2"/>
          </p:nvPr>
        </p:nvSpPr>
        <p:spPr>
          <a:xfrm>
            <a:off x="5545451" y="982014"/>
            <a:ext cx="2626800" cy="577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1600"/>
              <a:buNone/>
            </a:pPr>
            <a:r>
              <a:rPr lang="es-CO"/>
              <a:t>Virtual</a:t>
            </a:r>
            <a:endParaRPr/>
          </a:p>
        </p:txBody>
      </p:sp>
      <p:sp>
        <p:nvSpPr>
          <p:cNvPr id="253" name="Google Shape;253;p21"/>
          <p:cNvSpPr txBox="1">
            <a:spLocks noGrp="1"/>
          </p:cNvSpPr>
          <p:nvPr>
            <p:ph type="ctrTitle"/>
          </p:nvPr>
        </p:nvSpPr>
        <p:spPr>
          <a:xfrm>
            <a:off x="489532" y="982014"/>
            <a:ext cx="2626800" cy="577800"/>
          </a:xfrm>
          <a:prstGeom prst="rect">
            <a:avLst/>
          </a:prstGeom>
          <a:noFill/>
          <a:ln>
            <a:noFill/>
          </a:ln>
        </p:spPr>
        <p:txBody>
          <a:bodyPr spcFirstLastPara="1" wrap="square" lIns="91425" tIns="91425" rIns="91425" bIns="91425" anchor="b" anchorCtr="0">
            <a:noAutofit/>
          </a:bodyPr>
          <a:lstStyle/>
          <a:p>
            <a:pPr marL="0" lvl="0" indent="0" algn="r" rtl="0">
              <a:lnSpc>
                <a:spcPct val="100000"/>
              </a:lnSpc>
              <a:spcBef>
                <a:spcPts val="0"/>
              </a:spcBef>
              <a:spcAft>
                <a:spcPts val="0"/>
              </a:spcAft>
              <a:buSzPts val="1600"/>
              <a:buNone/>
            </a:pPr>
            <a:r>
              <a:rPr lang="es-CO"/>
              <a:t>Presencial</a:t>
            </a:r>
            <a:endParaRPr/>
          </a:p>
        </p:txBody>
      </p:sp>
      <p:sp>
        <p:nvSpPr>
          <p:cNvPr id="254" name="Google Shape;254;p21"/>
          <p:cNvSpPr txBox="1">
            <a:spLocks noGrp="1"/>
          </p:cNvSpPr>
          <p:nvPr>
            <p:ph type="subTitle" idx="1"/>
          </p:nvPr>
        </p:nvSpPr>
        <p:spPr>
          <a:xfrm>
            <a:off x="2480600" y="3102275"/>
            <a:ext cx="1959600" cy="577800"/>
          </a:xfrm>
          <a:prstGeom prst="rect">
            <a:avLst/>
          </a:prstGeom>
          <a:noFill/>
          <a:ln>
            <a:noFill/>
          </a:ln>
        </p:spPr>
        <p:txBody>
          <a:bodyPr spcFirstLastPara="1" wrap="square" lIns="91425" tIns="91425" rIns="91425" bIns="91425" anchor="t" anchorCtr="0">
            <a:noAutofit/>
          </a:bodyPr>
          <a:lstStyle/>
          <a:p>
            <a:pPr marL="457200" lvl="0" indent="-304800" algn="r" rtl="0">
              <a:lnSpc>
                <a:spcPct val="100000"/>
              </a:lnSpc>
              <a:spcBef>
                <a:spcPts val="0"/>
              </a:spcBef>
              <a:spcAft>
                <a:spcPts val="0"/>
              </a:spcAft>
              <a:buSzPts val="1200"/>
              <a:buNone/>
            </a:pPr>
            <a:endParaRPr/>
          </a:p>
        </p:txBody>
      </p:sp>
      <p:sp>
        <p:nvSpPr>
          <p:cNvPr id="255" name="Google Shape;255;p21"/>
          <p:cNvSpPr txBox="1"/>
          <p:nvPr/>
        </p:nvSpPr>
        <p:spPr>
          <a:xfrm>
            <a:off x="200628" y="4814175"/>
            <a:ext cx="4049254"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CO" sz="1400" b="0" i="0" u="none" strike="noStrike" cap="none">
                <a:solidFill>
                  <a:srgbClr val="000000"/>
                </a:solidFill>
                <a:latin typeface="Arial"/>
                <a:ea typeface="Arial"/>
                <a:cs typeface="Arial"/>
                <a:sym typeface="Arial"/>
              </a:rPr>
              <a:t>Fuente: Elaboración Propia</a:t>
            </a:r>
            <a:endParaRPr sz="1400" b="0" i="0" u="none" strike="noStrike" cap="none">
              <a:solidFill>
                <a:srgbClr val="000000"/>
              </a:solidFill>
              <a:latin typeface="Arial"/>
              <a:ea typeface="Arial"/>
              <a:cs typeface="Arial"/>
              <a:sym typeface="Arial"/>
            </a:endParaRPr>
          </a:p>
        </p:txBody>
      </p:sp>
      <p:pic>
        <p:nvPicPr>
          <p:cNvPr id="256" name="Google Shape;256;p21"/>
          <p:cNvPicPr preferRelativeResize="0"/>
          <p:nvPr/>
        </p:nvPicPr>
        <p:blipFill rotWithShape="1">
          <a:blip r:embed="rId4">
            <a:alphaModFix/>
          </a:blip>
          <a:srcRect/>
          <a:stretch/>
        </p:blipFill>
        <p:spPr>
          <a:xfrm>
            <a:off x="5155" y="1886832"/>
            <a:ext cx="4440200" cy="2609850"/>
          </a:xfrm>
          <a:prstGeom prst="rect">
            <a:avLst/>
          </a:prstGeom>
          <a:noFill/>
          <a:ln>
            <a:noFill/>
          </a:ln>
        </p:spPr>
      </p:pic>
      <p:pic>
        <p:nvPicPr>
          <p:cNvPr id="257" name="Google Shape;257;p21"/>
          <p:cNvPicPr preferRelativeResize="0"/>
          <p:nvPr/>
        </p:nvPicPr>
        <p:blipFill rotWithShape="1">
          <a:blip r:embed="rId5">
            <a:alphaModFix/>
          </a:blip>
          <a:srcRect/>
          <a:stretch/>
        </p:blipFill>
        <p:spPr>
          <a:xfrm>
            <a:off x="4665518" y="1882070"/>
            <a:ext cx="4478482" cy="26193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98"/>
        <p:cNvGrpSpPr/>
        <p:nvPr/>
      </p:nvGrpSpPr>
      <p:grpSpPr>
        <a:xfrm>
          <a:off x="0" y="0"/>
          <a:ext cx="0" cy="0"/>
          <a:chOff x="0" y="0"/>
          <a:chExt cx="0" cy="0"/>
        </a:xfrm>
      </p:grpSpPr>
      <p:sp>
        <p:nvSpPr>
          <p:cNvPr id="299" name="Google Shape;299;p26"/>
          <p:cNvSpPr txBox="1">
            <a:spLocks noGrp="1"/>
          </p:cNvSpPr>
          <p:nvPr>
            <p:ph type="ctrTitle"/>
          </p:nvPr>
        </p:nvSpPr>
        <p:spPr>
          <a:xfrm>
            <a:off x="408791" y="207425"/>
            <a:ext cx="7653900" cy="5778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2400"/>
              <a:buNone/>
            </a:pPr>
            <a:r>
              <a:rPr lang="es-CO"/>
              <a:t>CONCLUSIONES</a:t>
            </a:r>
            <a:endParaRPr/>
          </a:p>
        </p:txBody>
      </p:sp>
      <p:sp>
        <p:nvSpPr>
          <p:cNvPr id="300" name="Google Shape;300;p26"/>
          <p:cNvSpPr txBox="1"/>
          <p:nvPr/>
        </p:nvSpPr>
        <p:spPr>
          <a:xfrm>
            <a:off x="408800" y="785225"/>
            <a:ext cx="7962300" cy="4164900"/>
          </a:xfrm>
          <a:prstGeom prst="rect">
            <a:avLst/>
          </a:prstGeom>
          <a:noFill/>
          <a:ln>
            <a:noFill/>
          </a:ln>
        </p:spPr>
        <p:txBody>
          <a:bodyPr spcFirstLastPara="1" wrap="square" lIns="91425" tIns="91425" rIns="91425" bIns="91425" anchor="t" anchorCtr="0">
            <a:noAutofit/>
          </a:bodyPr>
          <a:lstStyle/>
          <a:p>
            <a:pPr marL="457200" lvl="0" indent="-336550" algn="l" rtl="0">
              <a:lnSpc>
                <a:spcPct val="115000"/>
              </a:lnSpc>
              <a:spcBef>
                <a:spcPts val="0"/>
              </a:spcBef>
              <a:spcAft>
                <a:spcPts val="0"/>
              </a:spcAft>
              <a:buSzPts val="1700"/>
              <a:buFont typeface="Abel"/>
              <a:buAutoNum type="arabicPeriod"/>
            </a:pPr>
            <a:r>
              <a:rPr lang="es-CO" sz="1700">
                <a:latin typeface="Abel"/>
                <a:ea typeface="Abel"/>
                <a:cs typeface="Abel"/>
                <a:sym typeface="Abel"/>
              </a:rPr>
              <a:t>Las mujeres tienden a evidenciar más las consecuencias del estrés que los hombres. (ansiedad e ira)</a:t>
            </a:r>
            <a:endParaRPr sz="1700">
              <a:latin typeface="Abel"/>
              <a:ea typeface="Abel"/>
              <a:cs typeface="Abel"/>
              <a:sym typeface="Abel"/>
            </a:endParaRPr>
          </a:p>
          <a:p>
            <a:pPr marL="457200" lvl="0" indent="-336550" algn="l" rtl="0">
              <a:lnSpc>
                <a:spcPct val="115000"/>
              </a:lnSpc>
              <a:spcBef>
                <a:spcPts val="0"/>
              </a:spcBef>
              <a:spcAft>
                <a:spcPts val="0"/>
              </a:spcAft>
              <a:buSzPts val="1700"/>
              <a:buFont typeface="Abel"/>
              <a:buAutoNum type="arabicPeriod"/>
            </a:pPr>
            <a:r>
              <a:rPr lang="es-CO" sz="1700">
                <a:latin typeface="Abel"/>
                <a:ea typeface="Abel"/>
                <a:cs typeface="Abel"/>
                <a:sym typeface="Abel"/>
              </a:rPr>
              <a:t>Se evidencia que nuestra población de interés ha sentido mayor carga académica en la virtualidad </a:t>
            </a:r>
            <a:endParaRPr sz="1700">
              <a:latin typeface="Abel"/>
              <a:ea typeface="Abel"/>
              <a:cs typeface="Abel"/>
              <a:sym typeface="Abel"/>
            </a:endParaRPr>
          </a:p>
          <a:p>
            <a:pPr marL="457200" lvl="0" indent="-336550" algn="l" rtl="0">
              <a:lnSpc>
                <a:spcPct val="115000"/>
              </a:lnSpc>
              <a:spcBef>
                <a:spcPts val="0"/>
              </a:spcBef>
              <a:spcAft>
                <a:spcPts val="0"/>
              </a:spcAft>
              <a:buSzPts val="1700"/>
              <a:buFont typeface="Abel"/>
              <a:buAutoNum type="arabicPeriod"/>
            </a:pPr>
            <a:r>
              <a:rPr lang="es-CO" sz="1700">
                <a:latin typeface="Abel"/>
                <a:ea typeface="Abel"/>
                <a:cs typeface="Abel"/>
                <a:sym typeface="Abel"/>
              </a:rPr>
              <a:t>Se puede concluir que las personas padecen consecuencias del estrés, mucho más en la virtualidad que en la presencialidad.</a:t>
            </a:r>
            <a:endParaRPr sz="1700">
              <a:latin typeface="Abel"/>
              <a:ea typeface="Abel"/>
              <a:cs typeface="Abel"/>
              <a:sym typeface="Abel"/>
            </a:endParaRPr>
          </a:p>
          <a:p>
            <a:pPr marL="457200" lvl="0" indent="-336550" algn="l" rtl="0">
              <a:lnSpc>
                <a:spcPct val="115000"/>
              </a:lnSpc>
              <a:spcBef>
                <a:spcPts val="0"/>
              </a:spcBef>
              <a:spcAft>
                <a:spcPts val="0"/>
              </a:spcAft>
              <a:buSzPts val="1700"/>
              <a:buFont typeface="Abel"/>
              <a:buAutoNum type="arabicPeriod"/>
            </a:pPr>
            <a:r>
              <a:rPr lang="es-CO" sz="1700">
                <a:latin typeface="Abel"/>
                <a:ea typeface="Abel"/>
                <a:cs typeface="Abel"/>
                <a:sym typeface="Abel"/>
              </a:rPr>
              <a:t>Se evidencio que la facultad de humanidades, en específico, es la que más ha sentido el exceso de tareas.</a:t>
            </a:r>
            <a:endParaRPr sz="1700">
              <a:latin typeface="Abel"/>
              <a:ea typeface="Abel"/>
              <a:cs typeface="Abel"/>
              <a:sym typeface="Abel"/>
            </a:endParaRPr>
          </a:p>
          <a:p>
            <a:pPr marL="457200" lvl="0" indent="-336550" algn="l" rtl="0">
              <a:lnSpc>
                <a:spcPct val="115000"/>
              </a:lnSpc>
              <a:spcBef>
                <a:spcPts val="0"/>
              </a:spcBef>
              <a:spcAft>
                <a:spcPts val="0"/>
              </a:spcAft>
              <a:buSzPts val="1700"/>
              <a:buFont typeface="Abel"/>
              <a:buAutoNum type="arabicPeriod"/>
            </a:pPr>
            <a:r>
              <a:rPr lang="es-CO" sz="1700">
                <a:latin typeface="Abel"/>
                <a:ea typeface="Abel"/>
                <a:cs typeface="Abel"/>
                <a:sym typeface="Abel"/>
              </a:rPr>
              <a:t>Aunque la diferencia de percepción sobre el ambiente desagradable como causa del estrés, no es tan evidente si podemos determinar que el número total de personas que catalogan esto como una causa de estrés, es mayor que los que piensan que no.</a:t>
            </a:r>
            <a:endParaRPr sz="1700">
              <a:latin typeface="Abel"/>
              <a:ea typeface="Abel"/>
              <a:cs typeface="Abel"/>
              <a:sym typeface="Abel"/>
            </a:endParaRPr>
          </a:p>
          <a:p>
            <a:pPr marL="457200" lvl="0" indent="-336550" algn="l" rtl="0">
              <a:lnSpc>
                <a:spcPct val="115000"/>
              </a:lnSpc>
              <a:spcBef>
                <a:spcPts val="0"/>
              </a:spcBef>
              <a:spcAft>
                <a:spcPts val="0"/>
              </a:spcAft>
              <a:buSzPts val="1700"/>
              <a:buFont typeface="Abel"/>
              <a:buAutoNum type="arabicPeriod"/>
            </a:pPr>
            <a:r>
              <a:rPr lang="es-CO" sz="1700">
                <a:latin typeface="Abel"/>
                <a:ea typeface="Abel"/>
                <a:cs typeface="Abel"/>
                <a:sym typeface="Abel"/>
              </a:rPr>
              <a:t>El promedio de horas de sueño fue casi igual en la virtualidad y presencialidad y, en promedio de horas de estudio fue mayor en la virtualidad.</a:t>
            </a:r>
            <a:endParaRPr sz="1700">
              <a:latin typeface="Abel"/>
              <a:ea typeface="Abel"/>
              <a:cs typeface="Abel"/>
              <a:sym typeface="Abel"/>
            </a:endParaRPr>
          </a:p>
          <a:p>
            <a:pPr marL="0" lvl="0" indent="0" algn="l" rtl="0">
              <a:spcBef>
                <a:spcPts val="0"/>
              </a:spcBef>
              <a:spcAft>
                <a:spcPts val="0"/>
              </a:spcAft>
              <a:buNone/>
            </a:pPr>
            <a:endParaRPr sz="1800">
              <a:latin typeface="Abel"/>
              <a:ea typeface="Abel"/>
              <a:cs typeface="Abel"/>
              <a:sym typeface="Abe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04"/>
        <p:cNvGrpSpPr/>
        <p:nvPr/>
      </p:nvGrpSpPr>
      <p:grpSpPr>
        <a:xfrm>
          <a:off x="0" y="0"/>
          <a:ext cx="0" cy="0"/>
          <a:chOff x="0" y="0"/>
          <a:chExt cx="0" cy="0"/>
        </a:xfrm>
      </p:grpSpPr>
      <p:sp>
        <p:nvSpPr>
          <p:cNvPr id="305" name="Google Shape;305;g9d698e7394_0_11"/>
          <p:cNvSpPr txBox="1">
            <a:spLocks noGrp="1"/>
          </p:cNvSpPr>
          <p:nvPr>
            <p:ph type="ctrTitle"/>
          </p:nvPr>
        </p:nvSpPr>
        <p:spPr>
          <a:xfrm>
            <a:off x="408791" y="207425"/>
            <a:ext cx="7653900" cy="5778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2400"/>
              <a:buNone/>
            </a:pPr>
            <a:r>
              <a:rPr lang="es-CO"/>
              <a:t>CONCLUSIONES</a:t>
            </a:r>
            <a:endParaRPr/>
          </a:p>
        </p:txBody>
      </p:sp>
      <p:sp>
        <p:nvSpPr>
          <p:cNvPr id="306" name="Google Shape;306;g9d698e7394_0_11"/>
          <p:cNvSpPr txBox="1"/>
          <p:nvPr/>
        </p:nvSpPr>
        <p:spPr>
          <a:xfrm>
            <a:off x="471900" y="932500"/>
            <a:ext cx="7962300" cy="3132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s-CO" sz="1700">
                <a:latin typeface="Abel"/>
                <a:ea typeface="Abel"/>
                <a:cs typeface="Abel"/>
                <a:sym typeface="Abel"/>
              </a:rPr>
              <a:t>7. Se estimó que la media de horas de estudio de la población de interés es mayor a 8 horas, bajo las condiciones de la hipótesis que realizamos.</a:t>
            </a:r>
            <a:endParaRPr sz="1700">
              <a:latin typeface="Abel"/>
              <a:ea typeface="Abel"/>
              <a:cs typeface="Abel"/>
              <a:sym typeface="Abel"/>
            </a:endParaRPr>
          </a:p>
          <a:p>
            <a:pPr marL="0" lvl="0" indent="0" algn="l" rtl="0">
              <a:lnSpc>
                <a:spcPct val="115000"/>
              </a:lnSpc>
              <a:spcBef>
                <a:spcPts val="0"/>
              </a:spcBef>
              <a:spcAft>
                <a:spcPts val="0"/>
              </a:spcAft>
              <a:buNone/>
            </a:pPr>
            <a:endParaRPr sz="1700">
              <a:latin typeface="Abel"/>
              <a:ea typeface="Abel"/>
              <a:cs typeface="Abel"/>
              <a:sym typeface="Abel"/>
            </a:endParaRPr>
          </a:p>
          <a:p>
            <a:pPr marL="0" lvl="0" indent="0" algn="l" rtl="0">
              <a:lnSpc>
                <a:spcPct val="115000"/>
              </a:lnSpc>
              <a:spcBef>
                <a:spcPts val="0"/>
              </a:spcBef>
              <a:spcAft>
                <a:spcPts val="0"/>
              </a:spcAft>
              <a:buNone/>
            </a:pPr>
            <a:r>
              <a:rPr lang="es-CO" sz="1700">
                <a:latin typeface="Abel"/>
                <a:ea typeface="Abel"/>
                <a:cs typeface="Abel"/>
                <a:sym typeface="Abel"/>
              </a:rPr>
              <a:t>8. Se estimó que la proporción de personas que le ha causado estrés los problemas familiares es mayor al 40% y la proporción de personas que les ha causado estrés la falta de recursos tecnológicos es mayor del 50%  </a:t>
            </a:r>
            <a:endParaRPr sz="1700">
              <a:latin typeface="Abel"/>
              <a:ea typeface="Abel"/>
              <a:cs typeface="Abel"/>
              <a:sym typeface="Abel"/>
            </a:endParaRPr>
          </a:p>
          <a:p>
            <a:pPr marL="0" lvl="0" indent="0" algn="l" rtl="0">
              <a:spcBef>
                <a:spcPts val="0"/>
              </a:spcBef>
              <a:spcAft>
                <a:spcPts val="0"/>
              </a:spcAft>
              <a:buNone/>
            </a:pPr>
            <a:endParaRPr sz="1800">
              <a:latin typeface="Abel"/>
              <a:ea typeface="Abel"/>
              <a:cs typeface="Abel"/>
              <a:sym typeface="Abe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0"/>
        <p:cNvGrpSpPr/>
        <p:nvPr/>
      </p:nvGrpSpPr>
      <p:grpSpPr>
        <a:xfrm>
          <a:off x="0" y="0"/>
          <a:ext cx="0" cy="0"/>
          <a:chOff x="0" y="0"/>
          <a:chExt cx="0" cy="0"/>
        </a:xfrm>
      </p:grpSpPr>
      <p:sp>
        <p:nvSpPr>
          <p:cNvPr id="91" name="Google Shape;91;p3"/>
          <p:cNvSpPr txBox="1">
            <a:spLocks noGrp="1"/>
          </p:cNvSpPr>
          <p:nvPr>
            <p:ph type="subTitle" idx="1"/>
          </p:nvPr>
        </p:nvSpPr>
        <p:spPr>
          <a:xfrm>
            <a:off x="1517075" y="1480421"/>
            <a:ext cx="6608100" cy="2948100"/>
          </a:xfrm>
          <a:prstGeom prst="rect">
            <a:avLst/>
          </a:prstGeom>
          <a:noFill/>
          <a:ln>
            <a:noFill/>
          </a:ln>
        </p:spPr>
        <p:txBody>
          <a:bodyPr spcFirstLastPara="1" wrap="square" lIns="91425" tIns="91425" rIns="91425" bIns="91425" anchor="b" anchorCtr="0">
            <a:noAutofit/>
          </a:bodyPr>
          <a:lstStyle/>
          <a:p>
            <a:pPr marL="0" lvl="0" indent="0" algn="ctr" rtl="0">
              <a:lnSpc>
                <a:spcPct val="150000"/>
              </a:lnSpc>
              <a:spcBef>
                <a:spcPts val="0"/>
              </a:spcBef>
              <a:spcAft>
                <a:spcPts val="1600"/>
              </a:spcAft>
              <a:buSzPts val="1200"/>
              <a:buNone/>
            </a:pPr>
            <a:r>
              <a:rPr lang="es-CO" b="1"/>
              <a:t>Se quiere estudiar el estrés universitario, siendo este definido como: “Tensión provocada por situaciones agobiantes que originan reacciones psicosomáticas o trastornos psicológicos a veces graves” – RAE, haciendo la comparación entre el estrés presentado en la virtualidad y la presencialidad; así como sus causas y consecuencias y la percepción de los estudiantes frente a este.</a:t>
            </a:r>
            <a:endParaRPr b="1">
              <a:solidFill>
                <a:srgbClr val="5B72B7"/>
              </a:solidFill>
            </a:endParaRPr>
          </a:p>
        </p:txBody>
      </p:sp>
      <p:sp>
        <p:nvSpPr>
          <p:cNvPr id="92" name="Google Shape;92;p3"/>
          <p:cNvSpPr txBox="1">
            <a:spLocks noGrp="1"/>
          </p:cNvSpPr>
          <p:nvPr>
            <p:ph type="ctrTitle"/>
          </p:nvPr>
        </p:nvSpPr>
        <p:spPr>
          <a:xfrm>
            <a:off x="207818" y="984734"/>
            <a:ext cx="8092151" cy="577800"/>
          </a:xfrm>
          <a:prstGeom prst="rect">
            <a:avLst/>
          </a:prstGeom>
          <a:noFill/>
          <a:ln>
            <a:noFill/>
          </a:ln>
        </p:spPr>
        <p:txBody>
          <a:bodyPr spcFirstLastPara="1" wrap="square" lIns="91425" tIns="91425" rIns="91425" bIns="91425" anchor="b" anchorCtr="0">
            <a:noAutofit/>
          </a:bodyPr>
          <a:lstStyle/>
          <a:p>
            <a:pPr marL="0" lvl="0" indent="0" algn="r" rtl="0">
              <a:lnSpc>
                <a:spcPct val="100000"/>
              </a:lnSpc>
              <a:spcBef>
                <a:spcPts val="0"/>
              </a:spcBef>
              <a:spcAft>
                <a:spcPts val="0"/>
              </a:spcAft>
              <a:buSzPts val="1400"/>
              <a:buNone/>
            </a:pPr>
            <a:r>
              <a:rPr lang="es-CO" sz="4800"/>
              <a:t>Presentación y </a:t>
            </a:r>
            <a:br>
              <a:rPr lang="es-CO" sz="4800"/>
            </a:br>
            <a:r>
              <a:rPr lang="es-CO" sz="4800"/>
              <a:t>descripción del caso</a:t>
            </a:r>
            <a:endParaRPr sz="4800">
              <a:solidFill>
                <a:srgbClr val="5B72B7"/>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4"/>
          <p:cNvSpPr txBox="1">
            <a:spLocks noGrp="1"/>
          </p:cNvSpPr>
          <p:nvPr>
            <p:ph type="subTitle" idx="5"/>
          </p:nvPr>
        </p:nvSpPr>
        <p:spPr>
          <a:xfrm>
            <a:off x="1995052" y="1184564"/>
            <a:ext cx="6125739" cy="3844636"/>
          </a:xfrm>
          <a:prstGeom prst="rect">
            <a:avLst/>
          </a:prstGeom>
          <a:noFill/>
          <a:ln>
            <a:noFill/>
          </a:ln>
        </p:spPr>
        <p:txBody>
          <a:bodyPr spcFirstLastPara="1" wrap="square" lIns="91425" tIns="91425" rIns="91425" bIns="91425" anchor="t" anchorCtr="0">
            <a:noAutofit/>
          </a:bodyPr>
          <a:lstStyle/>
          <a:p>
            <a:pPr marL="152400" lvl="0" indent="0" algn="just" rtl="0">
              <a:lnSpc>
                <a:spcPct val="150000"/>
              </a:lnSpc>
              <a:spcBef>
                <a:spcPts val="0"/>
              </a:spcBef>
              <a:spcAft>
                <a:spcPts val="0"/>
              </a:spcAft>
              <a:buSzPts val="1200"/>
              <a:buNone/>
            </a:pPr>
            <a:r>
              <a:rPr lang="es-CO" b="1">
                <a:solidFill>
                  <a:schemeClr val="lt1"/>
                </a:solidFill>
              </a:rPr>
              <a:t>Una publicación del Instituto para la Investigación de Políticas Públicas (IPPR) registra cifras alarmantes de universitarios afectados por problemas de salud mental. Aproximadamente el 6% de los estudiantes confirmaron haber considerado seriamente el suicidio.</a:t>
            </a:r>
            <a:endParaRPr/>
          </a:p>
          <a:p>
            <a:pPr marL="457200" lvl="0" indent="-304800" algn="r" rtl="0">
              <a:lnSpc>
                <a:spcPct val="150000"/>
              </a:lnSpc>
              <a:spcBef>
                <a:spcPts val="0"/>
              </a:spcBef>
              <a:spcAft>
                <a:spcPts val="0"/>
              </a:spcAft>
              <a:buSzPts val="1200"/>
              <a:buFont typeface="Arial"/>
              <a:buChar char="•"/>
            </a:pPr>
            <a:r>
              <a:rPr lang="es-CO" b="1">
                <a:solidFill>
                  <a:schemeClr val="lt1"/>
                </a:solidFill>
              </a:rPr>
              <a:t> El País</a:t>
            </a:r>
            <a:endParaRPr b="1">
              <a:solidFill>
                <a:schemeClr val="lt1"/>
              </a:solidFill>
            </a:endParaRPr>
          </a:p>
          <a:p>
            <a:pPr marL="152400" lvl="0" indent="0" algn="just" rtl="0">
              <a:lnSpc>
                <a:spcPct val="150000"/>
              </a:lnSpc>
              <a:spcBef>
                <a:spcPts val="0"/>
              </a:spcBef>
              <a:spcAft>
                <a:spcPts val="0"/>
              </a:spcAft>
              <a:buSzPts val="1200"/>
              <a:buNone/>
            </a:pPr>
            <a:r>
              <a:rPr lang="es-CO" b="1">
                <a:solidFill>
                  <a:schemeClr val="lt1"/>
                </a:solidFill>
              </a:rPr>
              <a:t>Al menos el 55 por ciento de los estudiantes señalan que se encuentran más irritables o tristes que antes del aislamiento</a:t>
            </a:r>
            <a:endParaRPr/>
          </a:p>
          <a:p>
            <a:pPr marL="152400" lvl="0" indent="0" algn="just" rtl="0">
              <a:lnSpc>
                <a:spcPct val="150000"/>
              </a:lnSpc>
              <a:spcBef>
                <a:spcPts val="0"/>
              </a:spcBef>
              <a:spcAft>
                <a:spcPts val="0"/>
              </a:spcAft>
              <a:buSzPts val="1200"/>
              <a:buNone/>
            </a:pPr>
            <a:r>
              <a:rPr lang="es-CO" b="1">
                <a:solidFill>
                  <a:schemeClr val="lt1"/>
                </a:solidFill>
              </a:rPr>
              <a:t>El 48 por ciento ha experimentado fuertes sentimientos de soledad</a:t>
            </a:r>
            <a:endParaRPr/>
          </a:p>
          <a:p>
            <a:pPr marL="152400" lvl="0" indent="0" algn="just" rtl="0">
              <a:lnSpc>
                <a:spcPct val="150000"/>
              </a:lnSpc>
              <a:spcBef>
                <a:spcPts val="0"/>
              </a:spcBef>
              <a:spcAft>
                <a:spcPts val="0"/>
              </a:spcAft>
              <a:buSzPts val="1200"/>
              <a:buNone/>
            </a:pPr>
            <a:r>
              <a:rPr lang="es-CO" b="1">
                <a:solidFill>
                  <a:schemeClr val="lt1"/>
                </a:solidFill>
              </a:rPr>
              <a:t>El 38 por ciento manifiesta problemas para encontrarle sentido a la vida </a:t>
            </a:r>
            <a:endParaRPr b="1">
              <a:solidFill>
                <a:schemeClr val="lt1"/>
              </a:solidFill>
            </a:endParaRPr>
          </a:p>
          <a:p>
            <a:pPr marL="152400" lvl="0" indent="0" algn="just" rtl="0">
              <a:lnSpc>
                <a:spcPct val="150000"/>
              </a:lnSpc>
              <a:spcBef>
                <a:spcPts val="0"/>
              </a:spcBef>
              <a:spcAft>
                <a:spcPts val="0"/>
              </a:spcAft>
              <a:buSzPts val="1200"/>
              <a:buNone/>
            </a:pPr>
            <a:r>
              <a:rPr lang="es-CO" b="1">
                <a:solidFill>
                  <a:schemeClr val="lt1"/>
                </a:solidFill>
              </a:rPr>
              <a:t>El 34 por ciento reconoce un deterioro en su autoestima.</a:t>
            </a:r>
            <a:endParaRPr/>
          </a:p>
          <a:p>
            <a:pPr marL="457200" lvl="0" indent="-304800" algn="r" rtl="0">
              <a:lnSpc>
                <a:spcPct val="100000"/>
              </a:lnSpc>
              <a:spcBef>
                <a:spcPts val="0"/>
              </a:spcBef>
              <a:spcAft>
                <a:spcPts val="0"/>
              </a:spcAft>
              <a:buSzPts val="1200"/>
              <a:buFont typeface="Arial"/>
              <a:buChar char="•"/>
            </a:pPr>
            <a:r>
              <a:rPr lang="es-CO" b="1">
                <a:solidFill>
                  <a:schemeClr val="lt1"/>
                </a:solidFill>
              </a:rPr>
              <a:t> El tiempo</a:t>
            </a:r>
            <a:endParaRPr b="1">
              <a:solidFill>
                <a:schemeClr val="lt1"/>
              </a:solidFill>
            </a:endParaRPr>
          </a:p>
        </p:txBody>
      </p:sp>
      <p:sp>
        <p:nvSpPr>
          <p:cNvPr id="98" name="Google Shape;98;p4"/>
          <p:cNvSpPr txBox="1">
            <a:spLocks noGrp="1"/>
          </p:cNvSpPr>
          <p:nvPr>
            <p:ph type="ctrTitle"/>
          </p:nvPr>
        </p:nvSpPr>
        <p:spPr>
          <a:xfrm>
            <a:off x="-576943" y="464209"/>
            <a:ext cx="8282100" cy="5778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Clr>
                <a:srgbClr val="F9E9D9"/>
              </a:buClr>
              <a:buSzPts val="2400"/>
              <a:buNone/>
            </a:pPr>
            <a:r>
              <a:rPr lang="es-CO"/>
              <a:t>Antecedentes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2"/>
        <p:cNvGrpSpPr/>
        <p:nvPr/>
      </p:nvGrpSpPr>
      <p:grpSpPr>
        <a:xfrm>
          <a:off x="0" y="0"/>
          <a:ext cx="0" cy="0"/>
          <a:chOff x="0" y="0"/>
          <a:chExt cx="0" cy="0"/>
        </a:xfrm>
      </p:grpSpPr>
      <p:sp>
        <p:nvSpPr>
          <p:cNvPr id="103" name="Google Shape;103;p5"/>
          <p:cNvSpPr txBox="1">
            <a:spLocks noGrp="1"/>
          </p:cNvSpPr>
          <p:nvPr>
            <p:ph type="ctrTitle"/>
          </p:nvPr>
        </p:nvSpPr>
        <p:spPr>
          <a:xfrm>
            <a:off x="2753591" y="527534"/>
            <a:ext cx="5338559" cy="577800"/>
          </a:xfrm>
          <a:prstGeom prst="rect">
            <a:avLst/>
          </a:prstGeom>
          <a:noFill/>
          <a:ln>
            <a:noFill/>
          </a:ln>
        </p:spPr>
        <p:txBody>
          <a:bodyPr spcFirstLastPara="1" wrap="square" lIns="91425" tIns="91425" rIns="91425" bIns="91425" anchor="b" anchorCtr="0">
            <a:noAutofit/>
          </a:bodyPr>
          <a:lstStyle/>
          <a:p>
            <a:pPr marL="0" lvl="0" indent="0" algn="r" rtl="0">
              <a:lnSpc>
                <a:spcPct val="100000"/>
              </a:lnSpc>
              <a:spcBef>
                <a:spcPts val="0"/>
              </a:spcBef>
              <a:spcAft>
                <a:spcPts val="0"/>
              </a:spcAft>
              <a:buSzPts val="3000"/>
              <a:buNone/>
            </a:pPr>
            <a:r>
              <a:rPr lang="es-CO" sz="4800">
                <a:solidFill>
                  <a:srgbClr val="5B72B7"/>
                </a:solidFill>
              </a:rPr>
              <a:t>Objetivos del proyecto</a:t>
            </a:r>
            <a:endParaRPr sz="4800">
              <a:solidFill>
                <a:srgbClr val="5B72B7"/>
              </a:solidFill>
            </a:endParaRPr>
          </a:p>
        </p:txBody>
      </p:sp>
      <p:sp>
        <p:nvSpPr>
          <p:cNvPr id="104" name="Google Shape;104;p5"/>
          <p:cNvSpPr txBox="1">
            <a:spLocks noGrp="1"/>
          </p:cNvSpPr>
          <p:nvPr>
            <p:ph type="subTitle" idx="1"/>
          </p:nvPr>
        </p:nvSpPr>
        <p:spPr>
          <a:xfrm>
            <a:off x="581892" y="1105334"/>
            <a:ext cx="7408717" cy="3757611"/>
          </a:xfrm>
          <a:prstGeom prst="rect">
            <a:avLst/>
          </a:prstGeom>
          <a:noFill/>
          <a:ln>
            <a:noFill/>
          </a:ln>
        </p:spPr>
        <p:txBody>
          <a:bodyPr spcFirstLastPara="1" wrap="square" lIns="91425" tIns="91425" rIns="91425" bIns="91425" anchor="t" anchorCtr="0">
            <a:noAutofit/>
          </a:bodyPr>
          <a:lstStyle/>
          <a:p>
            <a:pPr marL="152400" lvl="0" indent="0" algn="just" rtl="0">
              <a:lnSpc>
                <a:spcPct val="150000"/>
              </a:lnSpc>
              <a:spcBef>
                <a:spcPts val="0"/>
              </a:spcBef>
              <a:spcAft>
                <a:spcPts val="0"/>
              </a:spcAft>
              <a:buSzPts val="1200"/>
              <a:buNone/>
            </a:pPr>
            <a:r>
              <a:rPr lang="es-CO" sz="1800" b="1">
                <a:solidFill>
                  <a:schemeClr val="dk1"/>
                </a:solidFill>
              </a:rPr>
              <a:t>1. Determinar el género de las personas encuestadas</a:t>
            </a:r>
            <a:endParaRPr sz="1800" b="1">
              <a:solidFill>
                <a:schemeClr val="dk1"/>
              </a:solidFill>
            </a:endParaRPr>
          </a:p>
          <a:p>
            <a:pPr marL="152400" lvl="0" indent="0" algn="just" rtl="0">
              <a:lnSpc>
                <a:spcPct val="150000"/>
              </a:lnSpc>
              <a:spcBef>
                <a:spcPts val="0"/>
              </a:spcBef>
              <a:spcAft>
                <a:spcPts val="0"/>
              </a:spcAft>
              <a:buSzPts val="1200"/>
              <a:buNone/>
            </a:pPr>
            <a:r>
              <a:rPr lang="es-CO" sz="1800" b="1">
                <a:solidFill>
                  <a:schemeClr val="dk1"/>
                </a:solidFill>
              </a:rPr>
              <a:t>2.  Determinar el porcentaje de personas que presentan algunas causas como ambiente desagradables, problemas familiares, exceso de tareas. Además, encontrar el porcentaje de personas que presentan algunas consecuencias del estrés como ansiedad e ira.</a:t>
            </a:r>
            <a:endParaRPr sz="1800" b="1">
              <a:solidFill>
                <a:schemeClr val="dk1"/>
              </a:solidFill>
            </a:endParaRPr>
          </a:p>
          <a:p>
            <a:pPr marL="152400" lvl="0" indent="0" algn="just" rtl="0">
              <a:lnSpc>
                <a:spcPct val="150000"/>
              </a:lnSpc>
              <a:spcBef>
                <a:spcPts val="0"/>
              </a:spcBef>
              <a:spcAft>
                <a:spcPts val="0"/>
              </a:spcAft>
              <a:buSzPts val="1200"/>
              <a:buNone/>
            </a:pPr>
            <a:r>
              <a:rPr lang="es-CO" sz="1800" b="1">
                <a:solidFill>
                  <a:srgbClr val="000000"/>
                </a:solidFill>
              </a:rPr>
              <a:t>3. Determinar la carrera de los encuestados</a:t>
            </a:r>
            <a:endParaRPr sz="1800" b="1">
              <a:solidFill>
                <a:srgbClr val="000000"/>
              </a:solidFill>
            </a:endParaRPr>
          </a:p>
          <a:p>
            <a:pPr marL="152400" lvl="0" indent="0" algn="just" rtl="0">
              <a:lnSpc>
                <a:spcPct val="150000"/>
              </a:lnSpc>
              <a:spcBef>
                <a:spcPts val="0"/>
              </a:spcBef>
              <a:spcAft>
                <a:spcPts val="0"/>
              </a:spcAft>
              <a:buSzPts val="1200"/>
              <a:buNone/>
            </a:pPr>
            <a:r>
              <a:rPr lang="es-CO" sz="1800" b="1">
                <a:solidFill>
                  <a:srgbClr val="000000"/>
                </a:solidFill>
              </a:rPr>
              <a:t>4. Determinar el semestre de los encuestados</a:t>
            </a:r>
            <a:endParaRPr sz="1800" b="1">
              <a:solidFill>
                <a:srgbClr val="000000"/>
              </a:solidFill>
            </a:endParaRPr>
          </a:p>
          <a:p>
            <a:pPr marL="152400" lvl="0" indent="0" algn="just" rtl="0">
              <a:lnSpc>
                <a:spcPct val="150000"/>
              </a:lnSpc>
              <a:spcBef>
                <a:spcPts val="0"/>
              </a:spcBef>
              <a:spcAft>
                <a:spcPts val="0"/>
              </a:spcAft>
              <a:buSzPts val="1200"/>
              <a:buNone/>
            </a:pPr>
            <a:endParaRPr sz="1800" b="1">
              <a:solidFill>
                <a:schemeClr val="dk1"/>
              </a:solidFill>
            </a:endParaRPr>
          </a:p>
          <a:p>
            <a:pPr marL="152400" lvl="0" indent="0" algn="just" rtl="0">
              <a:lnSpc>
                <a:spcPct val="150000"/>
              </a:lnSpc>
              <a:spcBef>
                <a:spcPts val="0"/>
              </a:spcBef>
              <a:spcAft>
                <a:spcPts val="0"/>
              </a:spcAft>
              <a:buSzPts val="1200"/>
              <a:buNone/>
            </a:pPr>
            <a:endParaRPr sz="1800" b="1">
              <a:solidFill>
                <a:schemeClr val="dk1"/>
              </a:solidFill>
            </a:endParaRPr>
          </a:p>
          <a:p>
            <a:pPr marL="152400" lvl="0" indent="0" algn="l" rtl="0">
              <a:lnSpc>
                <a:spcPct val="150000"/>
              </a:lnSpc>
              <a:spcBef>
                <a:spcPts val="0"/>
              </a:spcBef>
              <a:spcAft>
                <a:spcPts val="0"/>
              </a:spcAft>
              <a:buSzPts val="1200"/>
              <a:buNone/>
            </a:pPr>
            <a:endParaRPr>
              <a:solidFill>
                <a:schemeClr val="dk1"/>
              </a:solidFill>
            </a:endParaRPr>
          </a:p>
          <a:p>
            <a:pPr marL="152400" lvl="0" indent="0" algn="l" rtl="0">
              <a:lnSpc>
                <a:spcPct val="100000"/>
              </a:lnSpc>
              <a:spcBef>
                <a:spcPts val="0"/>
              </a:spcBef>
              <a:spcAft>
                <a:spcPts val="0"/>
              </a:spcAft>
              <a:buSzPts val="1200"/>
              <a:buNone/>
            </a:pPr>
            <a:endParaRPr>
              <a:solidFill>
                <a:schemeClr val="dk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8"/>
        <p:cNvGrpSpPr/>
        <p:nvPr/>
      </p:nvGrpSpPr>
      <p:grpSpPr>
        <a:xfrm>
          <a:off x="0" y="0"/>
          <a:ext cx="0" cy="0"/>
          <a:chOff x="0" y="0"/>
          <a:chExt cx="0" cy="0"/>
        </a:xfrm>
      </p:grpSpPr>
      <p:sp>
        <p:nvSpPr>
          <p:cNvPr id="109" name="Google Shape;109;p6"/>
          <p:cNvSpPr txBox="1">
            <a:spLocks noGrp="1"/>
          </p:cNvSpPr>
          <p:nvPr>
            <p:ph type="ctrTitle"/>
          </p:nvPr>
        </p:nvSpPr>
        <p:spPr>
          <a:xfrm>
            <a:off x="2753591" y="527534"/>
            <a:ext cx="5338559" cy="577800"/>
          </a:xfrm>
          <a:prstGeom prst="rect">
            <a:avLst/>
          </a:prstGeom>
          <a:noFill/>
          <a:ln>
            <a:noFill/>
          </a:ln>
        </p:spPr>
        <p:txBody>
          <a:bodyPr spcFirstLastPara="1" wrap="square" lIns="91425" tIns="91425" rIns="91425" bIns="91425" anchor="b" anchorCtr="0">
            <a:noAutofit/>
          </a:bodyPr>
          <a:lstStyle/>
          <a:p>
            <a:pPr marL="0" lvl="0" indent="0" algn="r" rtl="0">
              <a:lnSpc>
                <a:spcPct val="100000"/>
              </a:lnSpc>
              <a:spcBef>
                <a:spcPts val="0"/>
              </a:spcBef>
              <a:spcAft>
                <a:spcPts val="0"/>
              </a:spcAft>
              <a:buSzPts val="3000"/>
              <a:buNone/>
            </a:pPr>
            <a:r>
              <a:rPr lang="es-CO" sz="4800">
                <a:solidFill>
                  <a:srgbClr val="5B72B7"/>
                </a:solidFill>
              </a:rPr>
              <a:t>Objetivos del proyecto</a:t>
            </a:r>
            <a:endParaRPr sz="4800">
              <a:solidFill>
                <a:srgbClr val="5B72B7"/>
              </a:solidFill>
            </a:endParaRPr>
          </a:p>
        </p:txBody>
      </p:sp>
      <p:sp>
        <p:nvSpPr>
          <p:cNvPr id="110" name="Google Shape;110;p6"/>
          <p:cNvSpPr txBox="1">
            <a:spLocks noGrp="1"/>
          </p:cNvSpPr>
          <p:nvPr>
            <p:ph type="subTitle" idx="1"/>
          </p:nvPr>
        </p:nvSpPr>
        <p:spPr>
          <a:xfrm>
            <a:off x="436418" y="1190507"/>
            <a:ext cx="7408717" cy="4233548"/>
          </a:xfrm>
          <a:prstGeom prst="rect">
            <a:avLst/>
          </a:prstGeom>
          <a:noFill/>
          <a:ln>
            <a:noFill/>
          </a:ln>
        </p:spPr>
        <p:txBody>
          <a:bodyPr spcFirstLastPara="1" wrap="square" lIns="91425" tIns="91425" rIns="91425" bIns="91425" anchor="t" anchorCtr="0">
            <a:noAutofit/>
          </a:bodyPr>
          <a:lstStyle/>
          <a:p>
            <a:pPr marL="152400" lvl="0" indent="0" algn="just" rtl="0">
              <a:lnSpc>
                <a:spcPct val="150000"/>
              </a:lnSpc>
              <a:spcBef>
                <a:spcPts val="0"/>
              </a:spcBef>
              <a:spcAft>
                <a:spcPts val="0"/>
              </a:spcAft>
              <a:buSzPts val="1200"/>
              <a:buNone/>
            </a:pPr>
            <a:r>
              <a:rPr lang="es-CO" sz="1800" b="1">
                <a:solidFill>
                  <a:schemeClr val="dk1"/>
                </a:solidFill>
              </a:rPr>
              <a:t>5. Determinar el género que presenta más ira y ansiedad en la virtualidad y presencialidad</a:t>
            </a:r>
            <a:endParaRPr/>
          </a:p>
          <a:p>
            <a:pPr marL="152400" lvl="0" indent="0" algn="just" rtl="0">
              <a:lnSpc>
                <a:spcPct val="150000"/>
              </a:lnSpc>
              <a:spcBef>
                <a:spcPts val="0"/>
              </a:spcBef>
              <a:spcAft>
                <a:spcPts val="0"/>
              </a:spcAft>
              <a:buSzPts val="1200"/>
              <a:buNone/>
            </a:pPr>
            <a:endParaRPr sz="1800" b="1">
              <a:solidFill>
                <a:schemeClr val="dk1"/>
              </a:solidFill>
            </a:endParaRPr>
          </a:p>
          <a:p>
            <a:pPr marL="152400" lvl="0" indent="0" algn="just" rtl="0">
              <a:lnSpc>
                <a:spcPct val="150000"/>
              </a:lnSpc>
              <a:spcBef>
                <a:spcPts val="0"/>
              </a:spcBef>
              <a:spcAft>
                <a:spcPts val="0"/>
              </a:spcAft>
              <a:buSzPts val="1200"/>
              <a:buNone/>
            </a:pPr>
            <a:r>
              <a:rPr lang="es-CO" sz="1800" b="1">
                <a:solidFill>
                  <a:schemeClr val="dk1"/>
                </a:solidFill>
              </a:rPr>
              <a:t>6. Determinar qué facultad tiene mayor sobrecarga de trabajos tanto en la virtualidad como en la presencialidad</a:t>
            </a:r>
            <a:endParaRPr sz="1800" b="1">
              <a:solidFill>
                <a:schemeClr val="dk1"/>
              </a:solidFill>
            </a:endParaRPr>
          </a:p>
          <a:p>
            <a:pPr marL="152400" lvl="0" indent="0" algn="just" rtl="0">
              <a:lnSpc>
                <a:spcPct val="150000"/>
              </a:lnSpc>
              <a:spcBef>
                <a:spcPts val="0"/>
              </a:spcBef>
              <a:spcAft>
                <a:spcPts val="0"/>
              </a:spcAft>
              <a:buSzPts val="1200"/>
              <a:buNone/>
            </a:pPr>
            <a:r>
              <a:rPr lang="es-CO" sz="1800" b="1">
                <a:solidFill>
                  <a:schemeClr val="dk1"/>
                </a:solidFill>
              </a:rPr>
              <a:t> </a:t>
            </a:r>
            <a:endParaRPr sz="1800" b="1">
              <a:solidFill>
                <a:schemeClr val="dk1"/>
              </a:solidFill>
            </a:endParaRPr>
          </a:p>
          <a:p>
            <a:pPr marL="152400" lvl="0" indent="0" algn="just" rtl="0">
              <a:lnSpc>
                <a:spcPct val="150000"/>
              </a:lnSpc>
              <a:spcBef>
                <a:spcPts val="0"/>
              </a:spcBef>
              <a:spcAft>
                <a:spcPts val="0"/>
              </a:spcAft>
              <a:buSzPts val="1200"/>
              <a:buNone/>
            </a:pPr>
            <a:r>
              <a:rPr lang="es-CO" sz="1800" b="1">
                <a:solidFill>
                  <a:schemeClr val="dk1"/>
                </a:solidFill>
              </a:rPr>
              <a:t>7. Estimar los créditos matriculados promedio de los estudiantes en la virtualidad y presencialidad</a:t>
            </a:r>
            <a:endParaRPr/>
          </a:p>
          <a:p>
            <a:pPr marL="152400" lvl="0" indent="0" algn="just" rtl="0">
              <a:lnSpc>
                <a:spcPct val="150000"/>
              </a:lnSpc>
              <a:spcBef>
                <a:spcPts val="0"/>
              </a:spcBef>
              <a:spcAft>
                <a:spcPts val="0"/>
              </a:spcAft>
              <a:buSzPts val="1200"/>
              <a:buNone/>
            </a:pPr>
            <a:endParaRPr/>
          </a:p>
          <a:p>
            <a:pPr marL="152400" lvl="0" indent="0" algn="just" rtl="0">
              <a:lnSpc>
                <a:spcPct val="150000"/>
              </a:lnSpc>
              <a:spcBef>
                <a:spcPts val="0"/>
              </a:spcBef>
              <a:spcAft>
                <a:spcPts val="0"/>
              </a:spcAft>
              <a:buSzPts val="1200"/>
              <a:buNone/>
            </a:pPr>
            <a:endParaRPr sz="1800" b="1">
              <a:solidFill>
                <a:schemeClr val="dk1"/>
              </a:solidFill>
            </a:endParaRPr>
          </a:p>
          <a:p>
            <a:pPr marL="152400" lvl="0" indent="0" algn="l" rtl="0">
              <a:lnSpc>
                <a:spcPct val="150000"/>
              </a:lnSpc>
              <a:spcBef>
                <a:spcPts val="0"/>
              </a:spcBef>
              <a:spcAft>
                <a:spcPts val="0"/>
              </a:spcAft>
              <a:buSzPts val="1200"/>
              <a:buNone/>
            </a:pPr>
            <a:endParaRPr sz="1800">
              <a:solidFill>
                <a:schemeClr val="dk1"/>
              </a:solidFill>
            </a:endParaRPr>
          </a:p>
          <a:p>
            <a:pPr marL="152400" lvl="0" indent="0" algn="l" rtl="0">
              <a:lnSpc>
                <a:spcPct val="100000"/>
              </a:lnSpc>
              <a:spcBef>
                <a:spcPts val="0"/>
              </a:spcBef>
              <a:spcAft>
                <a:spcPts val="0"/>
              </a:spcAft>
              <a:buSzPts val="1200"/>
              <a:buNone/>
            </a:pPr>
            <a:endParaRPr>
              <a:solidFill>
                <a:schemeClr val="dk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4"/>
        <p:cNvGrpSpPr/>
        <p:nvPr/>
      </p:nvGrpSpPr>
      <p:grpSpPr>
        <a:xfrm>
          <a:off x="0" y="0"/>
          <a:ext cx="0" cy="0"/>
          <a:chOff x="0" y="0"/>
          <a:chExt cx="0" cy="0"/>
        </a:xfrm>
      </p:grpSpPr>
      <p:sp>
        <p:nvSpPr>
          <p:cNvPr id="115" name="Google Shape;115;p7"/>
          <p:cNvSpPr txBox="1">
            <a:spLocks noGrp="1"/>
          </p:cNvSpPr>
          <p:nvPr>
            <p:ph type="ctrTitle"/>
          </p:nvPr>
        </p:nvSpPr>
        <p:spPr>
          <a:xfrm>
            <a:off x="2753591" y="527534"/>
            <a:ext cx="5338559" cy="577800"/>
          </a:xfrm>
          <a:prstGeom prst="rect">
            <a:avLst/>
          </a:prstGeom>
          <a:noFill/>
          <a:ln>
            <a:noFill/>
          </a:ln>
        </p:spPr>
        <p:txBody>
          <a:bodyPr spcFirstLastPara="1" wrap="square" lIns="91425" tIns="91425" rIns="91425" bIns="91425" anchor="b" anchorCtr="0">
            <a:noAutofit/>
          </a:bodyPr>
          <a:lstStyle/>
          <a:p>
            <a:pPr marL="0" lvl="0" indent="0" algn="r" rtl="0">
              <a:lnSpc>
                <a:spcPct val="100000"/>
              </a:lnSpc>
              <a:spcBef>
                <a:spcPts val="0"/>
              </a:spcBef>
              <a:spcAft>
                <a:spcPts val="0"/>
              </a:spcAft>
              <a:buSzPts val="3000"/>
              <a:buNone/>
            </a:pPr>
            <a:r>
              <a:rPr lang="es-CO" sz="4800">
                <a:solidFill>
                  <a:srgbClr val="5B72B7"/>
                </a:solidFill>
              </a:rPr>
              <a:t>Objetivos del proyecto</a:t>
            </a:r>
            <a:endParaRPr sz="4800">
              <a:solidFill>
                <a:srgbClr val="5B72B7"/>
              </a:solidFill>
            </a:endParaRPr>
          </a:p>
        </p:txBody>
      </p:sp>
      <p:sp>
        <p:nvSpPr>
          <p:cNvPr id="116" name="Google Shape;116;p7"/>
          <p:cNvSpPr txBox="1">
            <a:spLocks noGrp="1"/>
          </p:cNvSpPr>
          <p:nvPr>
            <p:ph type="subTitle" idx="1"/>
          </p:nvPr>
        </p:nvSpPr>
        <p:spPr>
          <a:xfrm>
            <a:off x="405245" y="1396279"/>
            <a:ext cx="7408717" cy="4233548"/>
          </a:xfrm>
          <a:prstGeom prst="rect">
            <a:avLst/>
          </a:prstGeom>
          <a:noFill/>
          <a:ln>
            <a:noFill/>
          </a:ln>
        </p:spPr>
        <p:txBody>
          <a:bodyPr spcFirstLastPara="1" wrap="square" lIns="91425" tIns="91425" rIns="91425" bIns="91425" anchor="t" anchorCtr="0">
            <a:noAutofit/>
          </a:bodyPr>
          <a:lstStyle/>
          <a:p>
            <a:pPr marL="457200" lvl="0" indent="-304800" algn="just" rtl="0">
              <a:lnSpc>
                <a:spcPct val="100000"/>
              </a:lnSpc>
              <a:spcBef>
                <a:spcPts val="0"/>
              </a:spcBef>
              <a:spcAft>
                <a:spcPts val="0"/>
              </a:spcAft>
              <a:buSzPts val="1200"/>
              <a:buNone/>
            </a:pPr>
            <a:r>
              <a:rPr lang="es-CO" sz="1800" b="1">
                <a:solidFill>
                  <a:schemeClr val="dk1"/>
                </a:solidFill>
              </a:rPr>
              <a:t>8.  Estimar el promedio ponderado de los estudiantes</a:t>
            </a:r>
            <a:endParaRPr sz="1800" b="1">
              <a:solidFill>
                <a:schemeClr val="dk1"/>
              </a:solidFill>
            </a:endParaRPr>
          </a:p>
          <a:p>
            <a:pPr marL="457200" lvl="0" indent="-304800" algn="just" rtl="0">
              <a:lnSpc>
                <a:spcPct val="100000"/>
              </a:lnSpc>
              <a:spcBef>
                <a:spcPts val="0"/>
              </a:spcBef>
              <a:spcAft>
                <a:spcPts val="0"/>
              </a:spcAft>
              <a:buSzPts val="1200"/>
              <a:buNone/>
            </a:pPr>
            <a:endParaRPr sz="1800" b="1">
              <a:solidFill>
                <a:schemeClr val="dk1"/>
              </a:solidFill>
            </a:endParaRPr>
          </a:p>
          <a:p>
            <a:pPr marL="457200" lvl="0" indent="-304800" algn="just" rtl="0">
              <a:lnSpc>
                <a:spcPct val="100000"/>
              </a:lnSpc>
              <a:spcBef>
                <a:spcPts val="0"/>
              </a:spcBef>
              <a:spcAft>
                <a:spcPts val="0"/>
              </a:spcAft>
              <a:buSzPts val="1200"/>
              <a:buNone/>
            </a:pPr>
            <a:endParaRPr sz="1800" b="1">
              <a:solidFill>
                <a:schemeClr val="dk1"/>
              </a:solidFill>
            </a:endParaRPr>
          </a:p>
          <a:p>
            <a:pPr marL="457200" lvl="0" indent="-304800" algn="just" rtl="0">
              <a:lnSpc>
                <a:spcPct val="100000"/>
              </a:lnSpc>
              <a:spcBef>
                <a:spcPts val="0"/>
              </a:spcBef>
              <a:spcAft>
                <a:spcPts val="0"/>
              </a:spcAft>
              <a:buSzPts val="1200"/>
              <a:buNone/>
            </a:pPr>
            <a:r>
              <a:rPr lang="es-CO" sz="1800" b="1">
                <a:solidFill>
                  <a:schemeClr val="dk1"/>
                </a:solidFill>
              </a:rPr>
              <a:t>9. Estimar el promedio de sueño de los estudiantes en la virtualidad y presencialidad</a:t>
            </a:r>
            <a:endParaRPr/>
          </a:p>
          <a:p>
            <a:pPr marL="457200" lvl="0" indent="-304800" algn="just" rtl="0">
              <a:lnSpc>
                <a:spcPct val="100000"/>
              </a:lnSpc>
              <a:spcBef>
                <a:spcPts val="0"/>
              </a:spcBef>
              <a:spcAft>
                <a:spcPts val="0"/>
              </a:spcAft>
              <a:buSzPts val="1200"/>
              <a:buNone/>
            </a:pPr>
            <a:r>
              <a:rPr lang="es-CO" sz="1800" b="1">
                <a:solidFill>
                  <a:schemeClr val="dk1"/>
                </a:solidFill>
              </a:rPr>
              <a:t> </a:t>
            </a:r>
            <a:endParaRPr/>
          </a:p>
          <a:p>
            <a:pPr marL="457200" lvl="0" indent="-304800" algn="just" rtl="0">
              <a:lnSpc>
                <a:spcPct val="100000"/>
              </a:lnSpc>
              <a:spcBef>
                <a:spcPts val="0"/>
              </a:spcBef>
              <a:spcAft>
                <a:spcPts val="0"/>
              </a:spcAft>
              <a:buSzPts val="1200"/>
              <a:buNone/>
            </a:pPr>
            <a:r>
              <a:rPr lang="es-CO" sz="1800" b="1">
                <a:solidFill>
                  <a:schemeClr val="dk1"/>
                </a:solidFill>
              </a:rPr>
              <a:t> </a:t>
            </a:r>
            <a:endParaRPr/>
          </a:p>
          <a:p>
            <a:pPr marL="457200" lvl="0" indent="-304800" algn="just" rtl="0">
              <a:lnSpc>
                <a:spcPct val="100000"/>
              </a:lnSpc>
              <a:spcBef>
                <a:spcPts val="0"/>
              </a:spcBef>
              <a:spcAft>
                <a:spcPts val="0"/>
              </a:spcAft>
              <a:buSzPts val="1200"/>
              <a:buNone/>
            </a:pPr>
            <a:r>
              <a:rPr lang="es-CO" sz="1800" b="1">
                <a:solidFill>
                  <a:schemeClr val="dk1"/>
                </a:solidFill>
              </a:rPr>
              <a:t>10. Estimar las horas promedio de estudio de los estudiantes en la presencialidad y virtualidad</a:t>
            </a:r>
            <a:endParaRPr/>
          </a:p>
          <a:p>
            <a:pPr marL="457200" lvl="0" indent="-304800" algn="just" rtl="0">
              <a:lnSpc>
                <a:spcPct val="100000"/>
              </a:lnSpc>
              <a:spcBef>
                <a:spcPts val="0"/>
              </a:spcBef>
              <a:spcAft>
                <a:spcPts val="0"/>
              </a:spcAft>
              <a:buSzPts val="1200"/>
              <a:buNone/>
            </a:pPr>
            <a:endParaRPr sz="1800" b="1">
              <a:solidFill>
                <a:schemeClr val="dk1"/>
              </a:solidFill>
            </a:endParaRPr>
          </a:p>
          <a:p>
            <a:pPr marL="457200" lvl="0" indent="-304800" algn="just" rtl="0">
              <a:lnSpc>
                <a:spcPct val="100000"/>
              </a:lnSpc>
              <a:spcBef>
                <a:spcPts val="0"/>
              </a:spcBef>
              <a:spcAft>
                <a:spcPts val="0"/>
              </a:spcAft>
              <a:buSzPts val="1200"/>
              <a:buNone/>
            </a:pPr>
            <a:endParaRPr sz="1800" b="1">
              <a:solidFill>
                <a:schemeClr val="dk1"/>
              </a:solidFill>
            </a:endParaRPr>
          </a:p>
          <a:p>
            <a:pPr marL="457200" lvl="0" indent="-304800" algn="just" rtl="0">
              <a:lnSpc>
                <a:spcPct val="100000"/>
              </a:lnSpc>
              <a:spcBef>
                <a:spcPts val="0"/>
              </a:spcBef>
              <a:spcAft>
                <a:spcPts val="0"/>
              </a:spcAft>
              <a:buSzPts val="1200"/>
              <a:buNone/>
            </a:pPr>
            <a:endParaRPr/>
          </a:p>
          <a:p>
            <a:pPr marL="457200" lvl="0" indent="-304800" algn="just" rtl="0">
              <a:lnSpc>
                <a:spcPct val="100000"/>
              </a:lnSpc>
              <a:spcBef>
                <a:spcPts val="0"/>
              </a:spcBef>
              <a:spcAft>
                <a:spcPts val="0"/>
              </a:spcAft>
              <a:buSzPts val="1200"/>
              <a:buNone/>
            </a:pPr>
            <a:endParaRPr sz="1800" b="1">
              <a:solidFill>
                <a:schemeClr val="dk1"/>
              </a:solidFill>
            </a:endParaRPr>
          </a:p>
          <a:p>
            <a:pPr marL="457200" lvl="0" indent="-304800" algn="just" rtl="0">
              <a:lnSpc>
                <a:spcPct val="100000"/>
              </a:lnSpc>
              <a:spcBef>
                <a:spcPts val="0"/>
              </a:spcBef>
              <a:spcAft>
                <a:spcPts val="0"/>
              </a:spcAft>
              <a:buSzPts val="1200"/>
              <a:buNone/>
            </a:pPr>
            <a:endParaRPr sz="1800" b="1">
              <a:solidFill>
                <a:schemeClr val="dk1"/>
              </a:solidFill>
            </a:endParaRPr>
          </a:p>
          <a:p>
            <a:pPr marL="152400" lvl="0" indent="0" algn="l" rtl="0">
              <a:lnSpc>
                <a:spcPct val="100000"/>
              </a:lnSpc>
              <a:spcBef>
                <a:spcPts val="0"/>
              </a:spcBef>
              <a:spcAft>
                <a:spcPts val="0"/>
              </a:spcAft>
              <a:buSzPts val="1200"/>
              <a:buNone/>
            </a:pPr>
            <a:endParaRPr>
              <a:solidFill>
                <a:schemeClr val="dk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20"/>
        <p:cNvGrpSpPr/>
        <p:nvPr/>
      </p:nvGrpSpPr>
      <p:grpSpPr>
        <a:xfrm>
          <a:off x="0" y="0"/>
          <a:ext cx="0" cy="0"/>
          <a:chOff x="0" y="0"/>
          <a:chExt cx="0" cy="0"/>
        </a:xfrm>
      </p:grpSpPr>
      <p:sp>
        <p:nvSpPr>
          <p:cNvPr id="121" name="Google Shape;121;p8"/>
          <p:cNvSpPr txBox="1">
            <a:spLocks noGrp="1"/>
          </p:cNvSpPr>
          <p:nvPr>
            <p:ph type="subTitle" idx="4"/>
          </p:nvPr>
        </p:nvSpPr>
        <p:spPr>
          <a:xfrm>
            <a:off x="3587055" y="2827455"/>
            <a:ext cx="2364913" cy="1180428"/>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Clr>
                <a:schemeClr val="dk1"/>
              </a:buClr>
              <a:buSzPts val="1100"/>
              <a:buFont typeface="Arial"/>
              <a:buNone/>
            </a:pPr>
            <a:r>
              <a:rPr lang="es-CO" sz="1800">
                <a:solidFill>
                  <a:srgbClr val="F9E9D9"/>
                </a:solidFill>
              </a:rPr>
              <a:t>Se </a:t>
            </a:r>
            <a:r>
              <a:rPr lang="es-CO" sz="1800"/>
              <a:t>tomó</a:t>
            </a:r>
            <a:r>
              <a:rPr lang="es-CO" sz="1800">
                <a:solidFill>
                  <a:srgbClr val="F9E9D9"/>
                </a:solidFill>
              </a:rPr>
              <a:t> una muestra de 104 encuestados</a:t>
            </a:r>
            <a:endParaRPr sz="1800">
              <a:solidFill>
                <a:srgbClr val="F9E9D9"/>
              </a:solidFill>
            </a:endParaRPr>
          </a:p>
          <a:p>
            <a:pPr marL="0" lvl="0" indent="0" algn="ctr" rtl="0">
              <a:lnSpc>
                <a:spcPct val="100000"/>
              </a:lnSpc>
              <a:spcBef>
                <a:spcPts val="1600"/>
              </a:spcBef>
              <a:spcAft>
                <a:spcPts val="1600"/>
              </a:spcAft>
              <a:buSzPts val="1200"/>
              <a:buNone/>
            </a:pPr>
            <a:endParaRPr sz="1100">
              <a:solidFill>
                <a:srgbClr val="F9E9D9"/>
              </a:solidFill>
            </a:endParaRPr>
          </a:p>
        </p:txBody>
      </p:sp>
      <p:sp>
        <p:nvSpPr>
          <p:cNvPr id="122" name="Google Shape;122;p8"/>
          <p:cNvSpPr txBox="1">
            <a:spLocks noGrp="1"/>
          </p:cNvSpPr>
          <p:nvPr>
            <p:ph type="subTitle" idx="5"/>
          </p:nvPr>
        </p:nvSpPr>
        <p:spPr>
          <a:xfrm>
            <a:off x="940451" y="2812916"/>
            <a:ext cx="2380208" cy="5778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1600"/>
              </a:spcAft>
              <a:buSzPts val="1200"/>
              <a:buNone/>
            </a:pPr>
            <a:r>
              <a:rPr lang="es-CO" sz="1800">
                <a:solidFill>
                  <a:srgbClr val="F9E9D9"/>
                </a:solidFill>
              </a:rPr>
              <a:t>Encuesta de Google Forms</a:t>
            </a:r>
            <a:endParaRPr sz="1800">
              <a:solidFill>
                <a:srgbClr val="F9E9D9"/>
              </a:solidFill>
            </a:endParaRPr>
          </a:p>
        </p:txBody>
      </p:sp>
      <p:sp>
        <p:nvSpPr>
          <p:cNvPr id="123" name="Google Shape;123;p8"/>
          <p:cNvSpPr txBox="1">
            <a:spLocks noGrp="1"/>
          </p:cNvSpPr>
          <p:nvPr>
            <p:ph type="subTitle" idx="6"/>
          </p:nvPr>
        </p:nvSpPr>
        <p:spPr>
          <a:xfrm>
            <a:off x="5982563" y="2882056"/>
            <a:ext cx="2206331" cy="1071226"/>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1600"/>
              </a:spcAft>
              <a:buSzPts val="1200"/>
              <a:buNone/>
            </a:pPr>
            <a:r>
              <a:rPr lang="es-CO" sz="1800"/>
              <a:t>Estudiantes de pregrado de la universidad Icesi</a:t>
            </a:r>
            <a:endParaRPr sz="1800">
              <a:solidFill>
                <a:srgbClr val="F9E9D9"/>
              </a:solidFill>
            </a:endParaRPr>
          </a:p>
        </p:txBody>
      </p:sp>
      <p:sp>
        <p:nvSpPr>
          <p:cNvPr id="124" name="Google Shape;124;p8"/>
          <p:cNvSpPr txBox="1">
            <a:spLocks noGrp="1"/>
          </p:cNvSpPr>
          <p:nvPr>
            <p:ph type="subTitle" idx="3"/>
          </p:nvPr>
        </p:nvSpPr>
        <p:spPr>
          <a:xfrm>
            <a:off x="674055" y="2444061"/>
            <a:ext cx="2913000" cy="5778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1600"/>
              </a:spcAft>
              <a:buSzPts val="1200"/>
              <a:buNone/>
            </a:pPr>
            <a:r>
              <a:rPr lang="es-CO" sz="1800"/>
              <a:t>Método de Recolección</a:t>
            </a:r>
            <a:endParaRPr sz="1800"/>
          </a:p>
        </p:txBody>
      </p:sp>
      <p:sp>
        <p:nvSpPr>
          <p:cNvPr id="125" name="Google Shape;125;p8"/>
          <p:cNvSpPr txBox="1">
            <a:spLocks noGrp="1"/>
          </p:cNvSpPr>
          <p:nvPr>
            <p:ph type="subTitle" idx="2"/>
          </p:nvPr>
        </p:nvSpPr>
        <p:spPr>
          <a:xfrm>
            <a:off x="3069563" y="2454993"/>
            <a:ext cx="2913000" cy="6114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1600"/>
              </a:spcAft>
              <a:buSzPts val="1200"/>
              <a:buNone/>
            </a:pPr>
            <a:r>
              <a:rPr lang="es-CO" sz="1800"/>
              <a:t>Muestra</a:t>
            </a:r>
            <a:endParaRPr sz="1800"/>
          </a:p>
        </p:txBody>
      </p:sp>
      <p:sp>
        <p:nvSpPr>
          <p:cNvPr id="126" name="Google Shape;126;p8"/>
          <p:cNvSpPr/>
          <p:nvPr/>
        </p:nvSpPr>
        <p:spPr>
          <a:xfrm>
            <a:off x="1781561" y="1738276"/>
            <a:ext cx="698021" cy="603679"/>
          </a:xfrm>
          <a:prstGeom prst="flowChartExtract">
            <a:avLst/>
          </a:prstGeom>
          <a:noFill/>
          <a:ln w="19050" cap="flat" cmpd="sng">
            <a:solidFill>
              <a:srgbClr val="F9E9D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27" name="Google Shape;127;p8"/>
          <p:cNvGrpSpPr/>
          <p:nvPr/>
        </p:nvGrpSpPr>
        <p:grpSpPr>
          <a:xfrm>
            <a:off x="4200246" y="1746062"/>
            <a:ext cx="601384" cy="603628"/>
            <a:chOff x="4164250" y="1623382"/>
            <a:chExt cx="723600" cy="726300"/>
          </a:xfrm>
        </p:grpSpPr>
        <p:sp>
          <p:nvSpPr>
            <p:cNvPr id="128" name="Google Shape;128;p8"/>
            <p:cNvSpPr/>
            <p:nvPr/>
          </p:nvSpPr>
          <p:spPr>
            <a:xfrm rot="5400000">
              <a:off x="4162900" y="1624732"/>
              <a:ext cx="726300" cy="723600"/>
            </a:xfrm>
            <a:prstGeom prst="triangle">
              <a:avLst>
                <a:gd name="adj" fmla="val 100000"/>
              </a:avLst>
            </a:prstGeom>
            <a:noFill/>
            <a:ln w="19050" cap="flat" cmpd="sng">
              <a:solidFill>
                <a:srgbClr val="F9E9D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 name="Google Shape;129;p8"/>
            <p:cNvSpPr/>
            <p:nvPr/>
          </p:nvSpPr>
          <p:spPr>
            <a:xfrm>
              <a:off x="4164860" y="2237947"/>
              <a:ext cx="110100" cy="110100"/>
            </a:xfrm>
            <a:prstGeom prst="rect">
              <a:avLst/>
            </a:prstGeom>
            <a:noFill/>
            <a:ln w="19050" cap="flat" cmpd="sng">
              <a:solidFill>
                <a:srgbClr val="F9E9D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30" name="Google Shape;130;p8"/>
          <p:cNvSpPr/>
          <p:nvPr/>
        </p:nvSpPr>
        <p:spPr>
          <a:xfrm>
            <a:off x="6593199" y="1747169"/>
            <a:ext cx="656700" cy="601500"/>
          </a:xfrm>
          <a:prstGeom prst="triangle">
            <a:avLst>
              <a:gd name="adj" fmla="val 77907"/>
            </a:avLst>
          </a:prstGeom>
          <a:noFill/>
          <a:ln w="19050" cap="flat" cmpd="sng">
            <a:solidFill>
              <a:srgbClr val="F9E9D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 name="Google Shape;131;p8"/>
          <p:cNvSpPr txBox="1">
            <a:spLocks noGrp="1"/>
          </p:cNvSpPr>
          <p:nvPr>
            <p:ph type="ctrTitle"/>
          </p:nvPr>
        </p:nvSpPr>
        <p:spPr>
          <a:xfrm>
            <a:off x="430975" y="817500"/>
            <a:ext cx="8282100" cy="5778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2400"/>
              <a:buNone/>
            </a:pPr>
            <a:r>
              <a:rPr lang="es-CO"/>
              <a:t>Recolección de datos y variables</a:t>
            </a:r>
            <a:endParaRPr/>
          </a:p>
        </p:txBody>
      </p:sp>
      <p:sp>
        <p:nvSpPr>
          <p:cNvPr id="132" name="Google Shape;132;p8"/>
          <p:cNvSpPr txBox="1">
            <a:spLocks noGrp="1"/>
          </p:cNvSpPr>
          <p:nvPr>
            <p:ph type="subTitle" idx="1"/>
          </p:nvPr>
        </p:nvSpPr>
        <p:spPr>
          <a:xfrm>
            <a:off x="5465071" y="2216055"/>
            <a:ext cx="2913000" cy="611400"/>
          </a:xfrm>
          <a:prstGeom prst="rect">
            <a:avLst/>
          </a:prstGeom>
          <a:noFill/>
          <a:ln>
            <a:noFill/>
          </a:ln>
        </p:spPr>
        <p:txBody>
          <a:bodyPr spcFirstLastPara="1" wrap="square" lIns="91425" tIns="91425" rIns="91425" bIns="91425" anchor="b" anchorCtr="0">
            <a:noAutofit/>
          </a:bodyPr>
          <a:lstStyle/>
          <a:p>
            <a:pPr marL="457200" lvl="0" indent="-304800" algn="ctr" rtl="0">
              <a:lnSpc>
                <a:spcPct val="100000"/>
              </a:lnSpc>
              <a:spcBef>
                <a:spcPts val="0"/>
              </a:spcBef>
              <a:spcAft>
                <a:spcPts val="0"/>
              </a:spcAft>
              <a:buSzPts val="1200"/>
              <a:buNone/>
            </a:pPr>
            <a:r>
              <a:rPr lang="es-CO" sz="1800"/>
              <a:t>Población de estudio</a:t>
            </a:r>
            <a:endParaRPr sz="180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36"/>
        <p:cNvGrpSpPr/>
        <p:nvPr/>
      </p:nvGrpSpPr>
      <p:grpSpPr>
        <a:xfrm>
          <a:off x="0" y="0"/>
          <a:ext cx="0" cy="0"/>
          <a:chOff x="0" y="0"/>
          <a:chExt cx="0" cy="0"/>
        </a:xfrm>
      </p:grpSpPr>
      <p:sp>
        <p:nvSpPr>
          <p:cNvPr id="137" name="Google Shape;137;p9"/>
          <p:cNvSpPr txBox="1">
            <a:spLocks noGrp="1"/>
          </p:cNvSpPr>
          <p:nvPr>
            <p:ph type="subTitle" idx="4"/>
          </p:nvPr>
        </p:nvSpPr>
        <p:spPr>
          <a:xfrm>
            <a:off x="430975" y="1701000"/>
            <a:ext cx="5162445" cy="1180428"/>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Clr>
                <a:schemeClr val="dk1"/>
              </a:buClr>
              <a:buSzPts val="1100"/>
              <a:buFont typeface="Arial"/>
              <a:buNone/>
            </a:pPr>
            <a:r>
              <a:rPr lang="es-CO" sz="1800">
                <a:solidFill>
                  <a:srgbClr val="F9E9D9"/>
                </a:solidFill>
              </a:rPr>
              <a:t>Se </a:t>
            </a:r>
            <a:r>
              <a:rPr lang="es-CO" sz="1800"/>
              <a:t>tomó</a:t>
            </a:r>
            <a:r>
              <a:rPr lang="es-CO" sz="1800">
                <a:solidFill>
                  <a:srgbClr val="F9E9D9"/>
                </a:solidFill>
              </a:rPr>
              <a:t> una muestra de 104 encuestados</a:t>
            </a:r>
            <a:endParaRPr sz="1800">
              <a:solidFill>
                <a:srgbClr val="F9E9D9"/>
              </a:solidFill>
            </a:endParaRPr>
          </a:p>
          <a:p>
            <a:pPr marL="0" lvl="0" indent="0" algn="ctr" rtl="0">
              <a:lnSpc>
                <a:spcPct val="100000"/>
              </a:lnSpc>
              <a:spcBef>
                <a:spcPts val="1600"/>
              </a:spcBef>
              <a:spcAft>
                <a:spcPts val="1600"/>
              </a:spcAft>
              <a:buSzPts val="1200"/>
              <a:buNone/>
            </a:pPr>
            <a:endParaRPr sz="1100">
              <a:solidFill>
                <a:srgbClr val="F9E9D9"/>
              </a:solidFill>
            </a:endParaRPr>
          </a:p>
        </p:txBody>
      </p:sp>
      <p:sp>
        <p:nvSpPr>
          <p:cNvPr id="138" name="Google Shape;138;p9"/>
          <p:cNvSpPr txBox="1">
            <a:spLocks noGrp="1"/>
          </p:cNvSpPr>
          <p:nvPr>
            <p:ph type="subTitle" idx="2"/>
          </p:nvPr>
        </p:nvSpPr>
        <p:spPr>
          <a:xfrm>
            <a:off x="128925" y="1395300"/>
            <a:ext cx="2913000" cy="4086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1600"/>
              </a:spcAft>
              <a:buSzPts val="1200"/>
              <a:buNone/>
            </a:pPr>
            <a:r>
              <a:rPr lang="es-CO" sz="1800"/>
              <a:t>Muestra</a:t>
            </a:r>
            <a:endParaRPr sz="1800"/>
          </a:p>
        </p:txBody>
      </p:sp>
      <p:sp>
        <p:nvSpPr>
          <p:cNvPr id="139" name="Google Shape;139;p9"/>
          <p:cNvSpPr txBox="1">
            <a:spLocks noGrp="1"/>
          </p:cNvSpPr>
          <p:nvPr>
            <p:ph type="ctrTitle"/>
          </p:nvPr>
        </p:nvSpPr>
        <p:spPr>
          <a:xfrm>
            <a:off x="430975" y="817500"/>
            <a:ext cx="8282100" cy="5778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2400"/>
              <a:buNone/>
            </a:pPr>
            <a:r>
              <a:rPr lang="es-CO"/>
              <a:t>Recolección de datos y variables</a:t>
            </a:r>
            <a:endParaRPr/>
          </a:p>
        </p:txBody>
      </p:sp>
      <p:pic>
        <p:nvPicPr>
          <p:cNvPr id="140" name="Google Shape;140;p9"/>
          <p:cNvPicPr preferRelativeResize="0"/>
          <p:nvPr/>
        </p:nvPicPr>
        <p:blipFill rotWithShape="1">
          <a:blip r:embed="rId4">
            <a:alphaModFix/>
          </a:blip>
          <a:srcRect/>
          <a:stretch/>
        </p:blipFill>
        <p:spPr>
          <a:xfrm>
            <a:off x="1585436" y="2420547"/>
            <a:ext cx="6257925" cy="2295525"/>
          </a:xfrm>
          <a:prstGeom prst="rect">
            <a:avLst/>
          </a:prstGeom>
          <a:noFill/>
          <a:ln>
            <a:noFill/>
          </a:ln>
        </p:spPr>
      </p:pic>
    </p:spTree>
  </p:cSld>
  <p:clrMapOvr>
    <a:masterClrMapping/>
  </p:clrMapOvr>
</p:sld>
</file>

<file path=ppt/theme/theme1.xml><?xml version="1.0" encoding="utf-8"?>
<a:theme xmlns:a="http://schemas.openxmlformats.org/drawingml/2006/main" name="Math Lesson by Slidesgo">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TotalTime>
  <Words>950</Words>
  <Application>Microsoft Office PowerPoint</Application>
  <PresentationFormat>Presentación en pantalla (16:9)</PresentationFormat>
  <Paragraphs>108</Paragraphs>
  <Slides>24</Slides>
  <Notes>24</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24</vt:i4>
      </vt:variant>
    </vt:vector>
  </HeadingPairs>
  <TitlesOfParts>
    <vt:vector size="31" baseType="lpstr">
      <vt:lpstr>Fira Sans Extra Condensed Medium</vt:lpstr>
      <vt:lpstr>Arial</vt:lpstr>
      <vt:lpstr>Abel</vt:lpstr>
      <vt:lpstr>Times New Roman</vt:lpstr>
      <vt:lpstr>Passion One</vt:lpstr>
      <vt:lpstr>Oswald</vt:lpstr>
      <vt:lpstr>Math Lesson by Slidesgo</vt:lpstr>
      <vt:lpstr>ESTRÉS UNIVERSITARIO</vt:lpstr>
      <vt:lpstr>Presentación y Descripción del caso</vt:lpstr>
      <vt:lpstr>Presentación y  descripción del caso</vt:lpstr>
      <vt:lpstr>Antecedentes</vt:lpstr>
      <vt:lpstr>Objetivos del proyecto</vt:lpstr>
      <vt:lpstr>Objetivos del proyecto</vt:lpstr>
      <vt:lpstr>Objetivos del proyecto</vt:lpstr>
      <vt:lpstr>Recolección de datos y variables</vt:lpstr>
      <vt:lpstr>Recolección de datos y variables</vt:lpstr>
      <vt:lpstr>Variables</vt:lpstr>
      <vt:lpstr>Análisis de resultados</vt:lpstr>
      <vt:lpstr>Presentación de PowerPoint</vt:lpstr>
      <vt:lpstr>3. Determinar el semestre que cursan los encuestados  </vt:lpstr>
      <vt:lpstr>Análisis de resultados</vt:lpstr>
      <vt:lpstr>Análisis de resultados</vt:lpstr>
      <vt:lpstr>Análisis de resultados</vt:lpstr>
      <vt:lpstr>Presentación de PowerPoint</vt:lpstr>
      <vt:lpstr>Presentación de PowerPoint</vt:lpstr>
      <vt:lpstr>7. Estimar los créditos matriculados promedio de los estudiantes en la virtualidad y presencialidad </vt:lpstr>
      <vt:lpstr>8. Estimar el promedio ponderado de los estudiantes  </vt:lpstr>
      <vt:lpstr>9. Estimar el promedio de sueño de los estudiantes en la virtualidad y presencialidad  </vt:lpstr>
      <vt:lpstr>10. Estimar las horas promedio de estudio de los estudiantes en la presencialidad y virtualidad   </vt:lpstr>
      <vt:lpstr>CONCLUSIONES</vt:lpstr>
      <vt:lpstr>CONCLUSIONES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ESTRÉS UNIVERSITARIO</dc:title>
  <dc:creator>Valentina Naranjo</dc:creator>
  <cp:lastModifiedBy>Adriana Rocío Mora</cp:lastModifiedBy>
  <cp:revision>3</cp:revision>
  <dcterms:modified xsi:type="dcterms:W3CDTF">2021-02-11T09:59:05Z</dcterms:modified>
</cp:coreProperties>
</file>